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rv"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8"/>
  </p:sldMasterIdLst>
  <p:notesMasterIdLst>
    <p:notesMasterId r:id="rId15"/>
  </p:notesMasterIdLst>
  <p:handoutMasterIdLst>
    <p:handoutMasterId r:id="rId16"/>
  </p:handoutMasterIdLst>
  <p:sldIdLst>
    <p:sldId id="2147483574" r:id="rId9"/>
    <p:sldId id="2147483577" r:id="rId10"/>
    <p:sldId id="283" r:id="rId11"/>
    <p:sldId id="278" r:id="rId12"/>
    <p:sldId id="2147483605" r:id="rId13"/>
    <p:sldId id="2147483617" r:id="rId14"/>
  </p:sldIdLst>
  <p:sldSz cx="12195175" cy="6858000"/>
  <p:notesSz cx="6858000" cy="9144000"/>
  <p:embeddedFontLst>
    <p:embeddedFont>
      <p:font typeface="72 Brand" panose="020B0604020202020204" charset="0"/>
      <p:regular r:id="rId17"/>
      <p:bold r:id="rId18"/>
      <p:italic r:id="rId19"/>
      <p:boldItalic r:id="rId20"/>
    </p:embeddedFont>
    <p:embeddedFont>
      <p:font typeface="72 Brand Light" panose="020B0604020202020204" charset="0"/>
      <p:regular r:id="rId21"/>
      <p:italic r:id="rId22"/>
    </p:embeddedFont>
    <p:embeddedFont>
      <p:font typeface="72 Brand Medium" panose="020B0604020202020204" charset="0"/>
      <p:regular r:id="rId23"/>
      <p:italic r:id="rId24"/>
    </p:embeddedFont>
    <p:embeddedFont>
      <p:font typeface="Amasis MT Pro" panose="02040504050005020304" pitchFamily="18" charset="0"/>
      <p:regular r:id="rId25"/>
      <p:bold r:id="rId26"/>
      <p:italic r:id="rId27"/>
      <p:boldItalic r:id="rId28"/>
    </p:embeddedFont>
    <p:embeddedFont>
      <p:font typeface="Berlin Sans FB Demi" panose="020E0802020502020306" pitchFamily="34" charset="0"/>
      <p:bold r:id="rId29"/>
    </p:embeddedFont>
    <p:embeddedFont>
      <p:font typeface="Roboto" panose="02000000000000000000" pitchFamily="2"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Lst>
  <p:custDataLst>
    <p:tags r:id="rId38"/>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251" userDrawn="1">
          <p15:clr>
            <a:srgbClr val="A4A3A4"/>
          </p15:clr>
        </p15:guide>
        <p15:guide id="2" orient="horz" pos="295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0606D-F836-2433-4B19-4A78D2C60798}" name="Merlo, Robert" initials="MR" userId="S::robert.merlo@sap.com::cc179ff0-efca-4560-ab17-1fea5ae5e031" providerId="AD"/>
  <p188:author id="{1BC461A5-6F2E-6575-09F1-2D950972D1F8}" name="Lehmann, Ralf" initials="LR" userId="S::ralf.lehmann@sap.com::883ccaa9-f175-423b-9420-3e24ae9fe72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4A"/>
    <a:srgbClr val="002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50DD47-1410-49B1-B588-C9E3636974E2}" v="9" dt="2024-10-09T18:21:28.716"/>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63" autoAdjust="0"/>
    <p:restoredTop sz="96902" autoAdjust="0"/>
  </p:normalViewPr>
  <p:slideViewPr>
    <p:cSldViewPr snapToGrid="0" showGuides="1">
      <p:cViewPr varScale="1">
        <p:scale>
          <a:sx n="82" d="100"/>
          <a:sy n="82" d="100"/>
        </p:scale>
        <p:origin x="758" y="72"/>
      </p:cViewPr>
      <p:guideLst>
        <p:guide pos="3251"/>
        <p:guide orient="horz" pos="2954"/>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presProps" Target="presProps.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handoutMaster" Target="handoutMasters/handoutMaster1.xml"/><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customXml" Target="../customXml/item5.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2.xml"/><Relationship Id="rId19" Type="http://schemas.openxmlformats.org/officeDocument/2006/relationships/font" Target="fonts/font3.fntdata"/><Relationship Id="rId31" Type="http://schemas.openxmlformats.org/officeDocument/2006/relationships/font" Target="fonts/font15.fntdata"/><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microsoft.com/office/2016/11/relationships/changesInfo" Target="changesInfos/changesInfo1.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ags" Target="tags/tag1.xml"/><Relationship Id="rId20" Type="http://schemas.openxmlformats.org/officeDocument/2006/relationships/font" Target="fonts/font4.fntdata"/><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mgar, Ido" userId="b847fb63-55f2-486f-a983-8dd1178dfce2" providerId="ADAL" clId="{8D7F3483-60D9-4DDF-AB9F-D9BBCF5D8D73}"/>
    <pc:docChg chg="undo custSel addSld delSld modSld sldOrd">
      <pc:chgData name="Shamgar, Ido" userId="b847fb63-55f2-486f-a983-8dd1178dfce2" providerId="ADAL" clId="{8D7F3483-60D9-4DDF-AB9F-D9BBCF5D8D73}" dt="2024-01-12T16:17:37.910" v="581" actId="20577"/>
      <pc:docMkLst>
        <pc:docMk/>
      </pc:docMkLst>
      <pc:sldChg chg="delSp modSp add mod ord">
        <pc:chgData name="Shamgar, Ido" userId="b847fb63-55f2-486f-a983-8dd1178dfce2" providerId="ADAL" clId="{8D7F3483-60D9-4DDF-AB9F-D9BBCF5D8D73}" dt="2024-01-12T16:16:47.143" v="446" actId="20577"/>
        <pc:sldMkLst>
          <pc:docMk/>
          <pc:sldMk cId="3889504071" sldId="256"/>
        </pc:sldMkLst>
        <pc:spChg chg="mod">
          <ac:chgData name="Shamgar, Ido" userId="b847fb63-55f2-486f-a983-8dd1178dfce2" providerId="ADAL" clId="{8D7F3483-60D9-4DDF-AB9F-D9BBCF5D8D73}" dt="2024-01-12T10:23:05.545" v="93" actId="113"/>
          <ac:spMkLst>
            <pc:docMk/>
            <pc:sldMk cId="3889504071" sldId="256"/>
            <ac:spMk id="7" creationId="{CD651A97-6842-1D1C-7E4E-D75053BF2AF3}"/>
          </ac:spMkLst>
        </pc:spChg>
        <pc:spChg chg="del">
          <ac:chgData name="Shamgar, Ido" userId="b847fb63-55f2-486f-a983-8dd1178dfce2" providerId="ADAL" clId="{8D7F3483-60D9-4DDF-AB9F-D9BBCF5D8D73}" dt="2024-01-12T10:22:12.170" v="79" actId="478"/>
          <ac:spMkLst>
            <pc:docMk/>
            <pc:sldMk cId="3889504071" sldId="256"/>
            <ac:spMk id="9" creationId="{1773E6F4-B6FB-8864-1F72-11198F317DF3}"/>
          </ac:spMkLst>
        </pc:spChg>
        <pc:spChg chg="mod">
          <ac:chgData name="Shamgar, Ido" userId="b847fb63-55f2-486f-a983-8dd1178dfce2" providerId="ADAL" clId="{8D7F3483-60D9-4DDF-AB9F-D9BBCF5D8D73}" dt="2024-01-12T16:16:40.927" v="431" actId="20577"/>
          <ac:spMkLst>
            <pc:docMk/>
            <pc:sldMk cId="3889504071" sldId="256"/>
            <ac:spMk id="20" creationId="{164AB02D-34C5-CD9A-CA60-50CF1810AF03}"/>
          </ac:spMkLst>
        </pc:spChg>
        <pc:spChg chg="mod">
          <ac:chgData name="Shamgar, Ido" userId="b847fb63-55f2-486f-a983-8dd1178dfce2" providerId="ADAL" clId="{8D7F3483-60D9-4DDF-AB9F-D9BBCF5D8D73}" dt="2024-01-12T10:40:18.410" v="104" actId="1076"/>
          <ac:spMkLst>
            <pc:docMk/>
            <pc:sldMk cId="3889504071" sldId="256"/>
            <ac:spMk id="35" creationId="{14041E8E-5302-8885-6A66-D48C5861B96D}"/>
          </ac:spMkLst>
        </pc:spChg>
        <pc:graphicFrameChg chg="modGraphic">
          <ac:chgData name="Shamgar, Ido" userId="b847fb63-55f2-486f-a983-8dd1178dfce2" providerId="ADAL" clId="{8D7F3483-60D9-4DDF-AB9F-D9BBCF5D8D73}" dt="2024-01-12T16:16:47.143" v="446" actId="20577"/>
          <ac:graphicFrameMkLst>
            <pc:docMk/>
            <pc:sldMk cId="3889504071" sldId="256"/>
            <ac:graphicFrameMk id="5" creationId="{FBC14AAE-3A3D-B525-B965-F6F8B6CD7F0D}"/>
          </ac:graphicFrameMkLst>
        </pc:graphicFrameChg>
        <pc:picChg chg="del">
          <ac:chgData name="Shamgar, Ido" userId="b847fb63-55f2-486f-a983-8dd1178dfce2" providerId="ADAL" clId="{8D7F3483-60D9-4DDF-AB9F-D9BBCF5D8D73}" dt="2024-01-12T10:22:12.170" v="79" actId="478"/>
          <ac:picMkLst>
            <pc:docMk/>
            <pc:sldMk cId="3889504071" sldId="256"/>
            <ac:picMk id="26" creationId="{F7429B0A-9BF9-73BC-640C-9CA77EA87034}"/>
          </ac:picMkLst>
        </pc:picChg>
        <pc:picChg chg="del">
          <ac:chgData name="Shamgar, Ido" userId="b847fb63-55f2-486f-a983-8dd1178dfce2" providerId="ADAL" clId="{8D7F3483-60D9-4DDF-AB9F-D9BBCF5D8D73}" dt="2024-01-12T10:22:12.170" v="79" actId="478"/>
          <ac:picMkLst>
            <pc:docMk/>
            <pc:sldMk cId="3889504071" sldId="256"/>
            <ac:picMk id="27" creationId="{82A4515D-61FB-49FB-E33C-4B9DEE1DD6C2}"/>
          </ac:picMkLst>
        </pc:picChg>
        <pc:picChg chg="del">
          <ac:chgData name="Shamgar, Ido" userId="b847fb63-55f2-486f-a983-8dd1178dfce2" providerId="ADAL" clId="{8D7F3483-60D9-4DDF-AB9F-D9BBCF5D8D73}" dt="2024-01-12T10:22:14.625" v="80" actId="478"/>
          <ac:picMkLst>
            <pc:docMk/>
            <pc:sldMk cId="3889504071" sldId="256"/>
            <ac:picMk id="28" creationId="{EB3F22A8-ED06-E92B-D285-09DE77F3C8F6}"/>
          </ac:picMkLst>
        </pc:picChg>
        <pc:picChg chg="del">
          <ac:chgData name="Shamgar, Ido" userId="b847fb63-55f2-486f-a983-8dd1178dfce2" providerId="ADAL" clId="{8D7F3483-60D9-4DDF-AB9F-D9BBCF5D8D73}" dt="2024-01-12T10:22:12.170" v="79" actId="478"/>
          <ac:picMkLst>
            <pc:docMk/>
            <pc:sldMk cId="3889504071" sldId="256"/>
            <ac:picMk id="31" creationId="{B102AE9F-03ED-872E-B9D7-7F31AE4F40BF}"/>
          </ac:picMkLst>
        </pc:picChg>
        <pc:picChg chg="del">
          <ac:chgData name="Shamgar, Ido" userId="b847fb63-55f2-486f-a983-8dd1178dfce2" providerId="ADAL" clId="{8D7F3483-60D9-4DDF-AB9F-D9BBCF5D8D73}" dt="2024-01-12T10:22:12.170" v="79" actId="478"/>
          <ac:picMkLst>
            <pc:docMk/>
            <pc:sldMk cId="3889504071" sldId="256"/>
            <ac:picMk id="32" creationId="{3E9D9476-5C50-FE61-700D-E142F485CFB1}"/>
          </ac:picMkLst>
        </pc:picChg>
        <pc:picChg chg="del">
          <ac:chgData name="Shamgar, Ido" userId="b847fb63-55f2-486f-a983-8dd1178dfce2" providerId="ADAL" clId="{8D7F3483-60D9-4DDF-AB9F-D9BBCF5D8D73}" dt="2024-01-12T10:22:12.170" v="79" actId="478"/>
          <ac:picMkLst>
            <pc:docMk/>
            <pc:sldMk cId="3889504071" sldId="256"/>
            <ac:picMk id="34" creationId="{4C29B036-BC83-2F70-2571-6DBA5E0838CC}"/>
          </ac:picMkLst>
        </pc:picChg>
      </pc:sldChg>
      <pc:sldChg chg="delSp del mod">
        <pc:chgData name="Shamgar, Ido" userId="b847fb63-55f2-486f-a983-8dd1178dfce2" providerId="ADAL" clId="{8D7F3483-60D9-4DDF-AB9F-D9BBCF5D8D73}" dt="2024-01-12T10:17:19.739" v="66" actId="47"/>
        <pc:sldMkLst>
          <pc:docMk/>
          <pc:sldMk cId="478753995" sldId="259"/>
        </pc:sldMkLst>
        <pc:spChg chg="del">
          <ac:chgData name="Shamgar, Ido" userId="b847fb63-55f2-486f-a983-8dd1178dfce2" providerId="ADAL" clId="{8D7F3483-60D9-4DDF-AB9F-D9BBCF5D8D73}" dt="2024-01-12T10:06:59.829" v="33" actId="478"/>
          <ac:spMkLst>
            <pc:docMk/>
            <pc:sldMk cId="478753995" sldId="259"/>
            <ac:spMk id="11" creationId="{873D30D8-A212-C6AF-E92E-F76068055ACE}"/>
          </ac:spMkLst>
        </pc:spChg>
        <pc:spChg chg="del">
          <ac:chgData name="Shamgar, Ido" userId="b847fb63-55f2-486f-a983-8dd1178dfce2" providerId="ADAL" clId="{8D7F3483-60D9-4DDF-AB9F-D9BBCF5D8D73}" dt="2024-01-12T10:06:59.829" v="33" actId="478"/>
          <ac:spMkLst>
            <pc:docMk/>
            <pc:sldMk cId="478753995" sldId="259"/>
            <ac:spMk id="13" creationId="{6912EBDF-14BB-C655-86C4-791676D3B12B}"/>
          </ac:spMkLst>
        </pc:spChg>
        <pc:spChg chg="del">
          <ac:chgData name="Shamgar, Ido" userId="b847fb63-55f2-486f-a983-8dd1178dfce2" providerId="ADAL" clId="{8D7F3483-60D9-4DDF-AB9F-D9BBCF5D8D73}" dt="2024-01-12T10:06:59.829" v="33" actId="478"/>
          <ac:spMkLst>
            <pc:docMk/>
            <pc:sldMk cId="478753995" sldId="259"/>
            <ac:spMk id="14" creationId="{275C928B-E159-DBE9-7894-3E73F71F7452}"/>
          </ac:spMkLst>
        </pc:spChg>
        <pc:spChg chg="del">
          <ac:chgData name="Shamgar, Ido" userId="b847fb63-55f2-486f-a983-8dd1178dfce2" providerId="ADAL" clId="{8D7F3483-60D9-4DDF-AB9F-D9BBCF5D8D73}" dt="2024-01-12T10:06:59.829" v="33" actId="478"/>
          <ac:spMkLst>
            <pc:docMk/>
            <pc:sldMk cId="478753995" sldId="259"/>
            <ac:spMk id="15" creationId="{2F9D9F39-55EC-AFA3-972D-A1D5C1B5702C}"/>
          </ac:spMkLst>
        </pc:spChg>
      </pc:sldChg>
      <pc:sldChg chg="addSp delSp modSp add mod ord">
        <pc:chgData name="Shamgar, Ido" userId="b847fb63-55f2-486f-a983-8dd1178dfce2" providerId="ADAL" clId="{8D7F3483-60D9-4DDF-AB9F-D9BBCF5D8D73}" dt="2024-01-12T16:16:31.540" v="414" actId="20577"/>
        <pc:sldMkLst>
          <pc:docMk/>
          <pc:sldMk cId="2383067223" sldId="264"/>
        </pc:sldMkLst>
        <pc:spChg chg="mod">
          <ac:chgData name="Shamgar, Ido" userId="b847fb63-55f2-486f-a983-8dd1178dfce2" providerId="ADAL" clId="{8D7F3483-60D9-4DDF-AB9F-D9BBCF5D8D73}" dt="2024-01-12T16:16:25.478" v="398" actId="20577"/>
          <ac:spMkLst>
            <pc:docMk/>
            <pc:sldMk cId="2383067223" sldId="264"/>
            <ac:spMk id="20" creationId="{164AB02D-34C5-CD9A-CA60-50CF1810AF03}"/>
          </ac:spMkLst>
        </pc:spChg>
        <pc:spChg chg="mod">
          <ac:chgData name="Shamgar, Ido" userId="b847fb63-55f2-486f-a983-8dd1178dfce2" providerId="ADAL" clId="{8D7F3483-60D9-4DDF-AB9F-D9BBCF5D8D73}" dt="2024-01-12T10:47:11.435" v="197" actId="20577"/>
          <ac:spMkLst>
            <pc:docMk/>
            <pc:sldMk cId="2383067223" sldId="264"/>
            <ac:spMk id="22" creationId="{6B05300B-BA9F-7276-EE93-61C5B2AAADF8}"/>
          </ac:spMkLst>
        </pc:spChg>
        <pc:spChg chg="mod">
          <ac:chgData name="Shamgar, Ido" userId="b847fb63-55f2-486f-a983-8dd1178dfce2" providerId="ADAL" clId="{8D7F3483-60D9-4DDF-AB9F-D9BBCF5D8D73}" dt="2024-01-12T10:45:11.871" v="190" actId="1076"/>
          <ac:spMkLst>
            <pc:docMk/>
            <pc:sldMk cId="2383067223" sldId="264"/>
            <ac:spMk id="35" creationId="{14041E8E-5302-8885-6A66-D48C5861B96D}"/>
          </ac:spMkLst>
        </pc:spChg>
        <pc:graphicFrameChg chg="add del modGraphic">
          <ac:chgData name="Shamgar, Ido" userId="b847fb63-55f2-486f-a983-8dd1178dfce2" providerId="ADAL" clId="{8D7F3483-60D9-4DDF-AB9F-D9BBCF5D8D73}" dt="2024-01-12T16:16:31.540" v="414" actId="20577"/>
          <ac:graphicFrameMkLst>
            <pc:docMk/>
            <pc:sldMk cId="2383067223" sldId="264"/>
            <ac:graphicFrameMk id="5" creationId="{FBC14AAE-3A3D-B525-B965-F6F8B6CD7F0D}"/>
          </ac:graphicFrameMkLst>
        </pc:graphicFrameChg>
      </pc:sldChg>
      <pc:sldChg chg="modSp add mod">
        <pc:chgData name="Shamgar, Ido" userId="b847fb63-55f2-486f-a983-8dd1178dfce2" providerId="ADAL" clId="{8D7F3483-60D9-4DDF-AB9F-D9BBCF5D8D73}" dt="2024-01-12T10:41:28.165" v="130" actId="20577"/>
        <pc:sldMkLst>
          <pc:docMk/>
          <pc:sldMk cId="4170134377" sldId="266"/>
        </pc:sldMkLst>
        <pc:spChg chg="mod">
          <ac:chgData name="Shamgar, Ido" userId="b847fb63-55f2-486f-a983-8dd1178dfce2" providerId="ADAL" clId="{8D7F3483-60D9-4DDF-AB9F-D9BBCF5D8D73}" dt="2024-01-12T10:41:28.165" v="130" actId="20577"/>
          <ac:spMkLst>
            <pc:docMk/>
            <pc:sldMk cId="4170134377" sldId="266"/>
            <ac:spMk id="17" creationId="{AF8B7C26-0690-379A-5EA0-064DD6FCE9DE}"/>
          </ac:spMkLst>
        </pc:spChg>
      </pc:sldChg>
      <pc:sldChg chg="addSp delSp modSp del mod">
        <pc:chgData name="Shamgar, Ido" userId="b847fb63-55f2-486f-a983-8dd1178dfce2" providerId="ADAL" clId="{8D7F3483-60D9-4DDF-AB9F-D9BBCF5D8D73}" dt="2024-01-12T10:17:19.739" v="66" actId="47"/>
        <pc:sldMkLst>
          <pc:docMk/>
          <pc:sldMk cId="3420588959" sldId="268"/>
        </pc:sldMkLst>
        <pc:spChg chg="add mod">
          <ac:chgData name="Shamgar, Ido" userId="b847fb63-55f2-486f-a983-8dd1178dfce2" providerId="ADAL" clId="{8D7F3483-60D9-4DDF-AB9F-D9BBCF5D8D73}" dt="2024-01-12T10:06:56.044" v="32"/>
          <ac:spMkLst>
            <pc:docMk/>
            <pc:sldMk cId="3420588959" sldId="268"/>
            <ac:spMk id="8" creationId="{34C8B09B-07DD-81AB-E9B9-11248AAE9A2D}"/>
          </ac:spMkLst>
        </pc:spChg>
        <pc:spChg chg="del">
          <ac:chgData name="Shamgar, Ido" userId="b847fb63-55f2-486f-a983-8dd1178dfce2" providerId="ADAL" clId="{8D7F3483-60D9-4DDF-AB9F-D9BBCF5D8D73}" dt="2024-01-12T10:06:51.913" v="31" actId="478"/>
          <ac:spMkLst>
            <pc:docMk/>
            <pc:sldMk cId="3420588959" sldId="268"/>
            <ac:spMk id="12" creationId="{37FE008F-A66F-29B9-0A26-0AB0AA32CAC2}"/>
          </ac:spMkLst>
        </pc:spChg>
        <pc:spChg chg="del">
          <ac:chgData name="Shamgar, Ido" userId="b847fb63-55f2-486f-a983-8dd1178dfce2" providerId="ADAL" clId="{8D7F3483-60D9-4DDF-AB9F-D9BBCF5D8D73}" dt="2024-01-12T10:06:51.913" v="31" actId="478"/>
          <ac:spMkLst>
            <pc:docMk/>
            <pc:sldMk cId="3420588959" sldId="268"/>
            <ac:spMk id="13" creationId="{06FE0F2A-59D6-6DBA-85A0-291ED82339D9}"/>
          </ac:spMkLst>
        </pc:spChg>
        <pc:spChg chg="del">
          <ac:chgData name="Shamgar, Ido" userId="b847fb63-55f2-486f-a983-8dd1178dfce2" providerId="ADAL" clId="{8D7F3483-60D9-4DDF-AB9F-D9BBCF5D8D73}" dt="2024-01-12T10:06:51.913" v="31" actId="478"/>
          <ac:spMkLst>
            <pc:docMk/>
            <pc:sldMk cId="3420588959" sldId="268"/>
            <ac:spMk id="14" creationId="{929A3504-95D2-5F3F-530D-903557A6165F}"/>
          </ac:spMkLst>
        </pc:spChg>
        <pc:spChg chg="del">
          <ac:chgData name="Shamgar, Ido" userId="b847fb63-55f2-486f-a983-8dd1178dfce2" providerId="ADAL" clId="{8D7F3483-60D9-4DDF-AB9F-D9BBCF5D8D73}" dt="2024-01-12T10:06:51.913" v="31" actId="478"/>
          <ac:spMkLst>
            <pc:docMk/>
            <pc:sldMk cId="3420588959" sldId="268"/>
            <ac:spMk id="15" creationId="{14050848-7240-93D3-4D34-5B3D1E1A616B}"/>
          </ac:spMkLst>
        </pc:spChg>
      </pc:sldChg>
      <pc:sldChg chg="addSp delSp modSp mod">
        <pc:chgData name="Shamgar, Ido" userId="b847fb63-55f2-486f-a983-8dd1178dfce2" providerId="ADAL" clId="{8D7F3483-60D9-4DDF-AB9F-D9BBCF5D8D73}" dt="2024-01-12T10:12:40.884" v="57" actId="1076"/>
        <pc:sldMkLst>
          <pc:docMk/>
          <pc:sldMk cId="3023718160" sldId="269"/>
        </pc:sldMkLst>
        <pc:spChg chg="del">
          <ac:chgData name="Shamgar, Ido" userId="b847fb63-55f2-486f-a983-8dd1178dfce2" providerId="ADAL" clId="{8D7F3483-60D9-4DDF-AB9F-D9BBCF5D8D73}" dt="2024-01-12T10:05:10.822" v="12" actId="478"/>
          <ac:spMkLst>
            <pc:docMk/>
            <pc:sldMk cId="3023718160" sldId="269"/>
            <ac:spMk id="3" creationId="{1DFDA08C-83FC-67CC-5B3C-5EA019D7CF96}"/>
          </ac:spMkLst>
        </pc:spChg>
        <pc:spChg chg="del">
          <ac:chgData name="Shamgar, Ido" userId="b847fb63-55f2-486f-a983-8dd1178dfce2" providerId="ADAL" clId="{8D7F3483-60D9-4DDF-AB9F-D9BBCF5D8D73}" dt="2024-01-12T10:05:10.822" v="12" actId="478"/>
          <ac:spMkLst>
            <pc:docMk/>
            <pc:sldMk cId="3023718160" sldId="269"/>
            <ac:spMk id="4" creationId="{5CFBBB7D-0E7A-EA2B-6256-69385812C450}"/>
          </ac:spMkLst>
        </pc:spChg>
        <pc:spChg chg="del">
          <ac:chgData name="Shamgar, Ido" userId="b847fb63-55f2-486f-a983-8dd1178dfce2" providerId="ADAL" clId="{8D7F3483-60D9-4DDF-AB9F-D9BBCF5D8D73}" dt="2024-01-12T10:05:10.822" v="12" actId="478"/>
          <ac:spMkLst>
            <pc:docMk/>
            <pc:sldMk cId="3023718160" sldId="269"/>
            <ac:spMk id="5" creationId="{793A94E4-6733-0666-F8E6-59201F898738}"/>
          </ac:spMkLst>
        </pc:spChg>
        <pc:spChg chg="del">
          <ac:chgData name="Shamgar, Ido" userId="b847fb63-55f2-486f-a983-8dd1178dfce2" providerId="ADAL" clId="{8D7F3483-60D9-4DDF-AB9F-D9BBCF5D8D73}" dt="2024-01-12T10:05:10.822" v="12" actId="478"/>
          <ac:spMkLst>
            <pc:docMk/>
            <pc:sldMk cId="3023718160" sldId="269"/>
            <ac:spMk id="6" creationId="{D1AC2A4C-5859-BBB8-4768-6F1E9CDC2C32}"/>
          </ac:spMkLst>
        </pc:spChg>
        <pc:spChg chg="add mod">
          <ac:chgData name="Shamgar, Ido" userId="b847fb63-55f2-486f-a983-8dd1178dfce2" providerId="ADAL" clId="{8D7F3483-60D9-4DDF-AB9F-D9BBCF5D8D73}" dt="2024-01-12T10:05:03.825" v="11" actId="6549"/>
          <ac:spMkLst>
            <pc:docMk/>
            <pc:sldMk cId="3023718160" sldId="269"/>
            <ac:spMk id="7" creationId="{16186349-B1D8-0625-8A8D-8E139B2BE90C}"/>
          </ac:spMkLst>
        </pc:spChg>
        <pc:spChg chg="add mod">
          <ac:chgData name="Shamgar, Ido" userId="b847fb63-55f2-486f-a983-8dd1178dfce2" providerId="ADAL" clId="{8D7F3483-60D9-4DDF-AB9F-D9BBCF5D8D73}" dt="2024-01-12T10:12:40.884" v="57" actId="1076"/>
          <ac:spMkLst>
            <pc:docMk/>
            <pc:sldMk cId="3023718160" sldId="269"/>
            <ac:spMk id="8" creationId="{A3001B5D-4D8F-76EB-58E5-25CB08E7CDA7}"/>
          </ac:spMkLst>
        </pc:spChg>
        <pc:spChg chg="mod">
          <ac:chgData name="Shamgar, Ido" userId="b847fb63-55f2-486f-a983-8dd1178dfce2" providerId="ADAL" clId="{8D7F3483-60D9-4DDF-AB9F-D9BBCF5D8D73}" dt="2024-01-12T10:05:18.649" v="14" actId="6549"/>
          <ac:spMkLst>
            <pc:docMk/>
            <pc:sldMk cId="3023718160" sldId="269"/>
            <ac:spMk id="17" creationId="{AF8B7C26-0690-379A-5EA0-064DD6FCE9DE}"/>
          </ac:spMkLst>
        </pc:spChg>
      </pc:sldChg>
      <pc:sldChg chg="addSp delSp modSp del mod">
        <pc:chgData name="Shamgar, Ido" userId="b847fb63-55f2-486f-a983-8dd1178dfce2" providerId="ADAL" clId="{8D7F3483-60D9-4DDF-AB9F-D9BBCF5D8D73}" dt="2024-01-12T10:13:10.605" v="59" actId="47"/>
        <pc:sldMkLst>
          <pc:docMk/>
          <pc:sldMk cId="3096662348" sldId="281"/>
        </pc:sldMkLst>
        <pc:spChg chg="del">
          <ac:chgData name="Shamgar, Ido" userId="b847fb63-55f2-486f-a983-8dd1178dfce2" providerId="ADAL" clId="{8D7F3483-60D9-4DDF-AB9F-D9BBCF5D8D73}" dt="2024-01-12T10:06:10.300" v="23" actId="478"/>
          <ac:spMkLst>
            <pc:docMk/>
            <pc:sldMk cId="3096662348" sldId="281"/>
            <ac:spMk id="4" creationId="{2761B7B5-5985-0DA9-AAA1-9EDAFB3E61EB}"/>
          </ac:spMkLst>
        </pc:spChg>
        <pc:spChg chg="del">
          <ac:chgData name="Shamgar, Ido" userId="b847fb63-55f2-486f-a983-8dd1178dfce2" providerId="ADAL" clId="{8D7F3483-60D9-4DDF-AB9F-D9BBCF5D8D73}" dt="2024-01-12T10:06:10.300" v="23" actId="478"/>
          <ac:spMkLst>
            <pc:docMk/>
            <pc:sldMk cId="3096662348" sldId="281"/>
            <ac:spMk id="5" creationId="{41901F0A-2957-9EF5-D2DD-FE3E6BC24DDA}"/>
          </ac:spMkLst>
        </pc:spChg>
        <pc:spChg chg="add mod">
          <ac:chgData name="Shamgar, Ido" userId="b847fb63-55f2-486f-a983-8dd1178dfce2" providerId="ADAL" clId="{8D7F3483-60D9-4DDF-AB9F-D9BBCF5D8D73}" dt="2024-01-12T10:06:25.819" v="25"/>
          <ac:spMkLst>
            <pc:docMk/>
            <pc:sldMk cId="3096662348" sldId="281"/>
            <ac:spMk id="7" creationId="{96E66951-DEED-25E8-5A12-83F99A0540BC}"/>
          </ac:spMkLst>
        </pc:spChg>
        <pc:spChg chg="add mod">
          <ac:chgData name="Shamgar, Ido" userId="b847fb63-55f2-486f-a983-8dd1178dfce2" providerId="ADAL" clId="{8D7F3483-60D9-4DDF-AB9F-D9BBCF5D8D73}" dt="2024-01-12T10:11:51.819" v="53" actId="1076"/>
          <ac:spMkLst>
            <pc:docMk/>
            <pc:sldMk cId="3096662348" sldId="281"/>
            <ac:spMk id="8" creationId="{E626D4CC-41D6-7030-3198-A0E46EF130C7}"/>
          </ac:spMkLst>
        </pc:spChg>
        <pc:spChg chg="del">
          <ac:chgData name="Shamgar, Ido" userId="b847fb63-55f2-486f-a983-8dd1178dfce2" providerId="ADAL" clId="{8D7F3483-60D9-4DDF-AB9F-D9BBCF5D8D73}" dt="2024-01-12T10:06:10.300" v="23" actId="478"/>
          <ac:spMkLst>
            <pc:docMk/>
            <pc:sldMk cId="3096662348" sldId="281"/>
            <ac:spMk id="9" creationId="{6F448E10-4DB9-C55B-B60A-6CB7A98BFF81}"/>
          </ac:spMkLst>
        </pc:spChg>
        <pc:spChg chg="del">
          <ac:chgData name="Shamgar, Ido" userId="b847fb63-55f2-486f-a983-8dd1178dfce2" providerId="ADAL" clId="{8D7F3483-60D9-4DDF-AB9F-D9BBCF5D8D73}" dt="2024-01-12T10:06:10.300" v="23" actId="478"/>
          <ac:spMkLst>
            <pc:docMk/>
            <pc:sldMk cId="3096662348" sldId="281"/>
            <ac:spMk id="11" creationId="{85612A0C-DE3D-6441-40E8-2CC4E8A83E56}"/>
          </ac:spMkLst>
        </pc:spChg>
      </pc:sldChg>
      <pc:sldChg chg="addSp delSp modSp mod">
        <pc:chgData name="Shamgar, Ido" userId="b847fb63-55f2-486f-a983-8dd1178dfce2" providerId="ADAL" clId="{8D7F3483-60D9-4DDF-AB9F-D9BBCF5D8D73}" dt="2024-01-12T10:41:45.768" v="166" actId="20577"/>
        <pc:sldMkLst>
          <pc:docMk/>
          <pc:sldMk cId="4139737913" sldId="283"/>
        </pc:sldMkLst>
        <pc:spChg chg="del">
          <ac:chgData name="Shamgar, Ido" userId="b847fb63-55f2-486f-a983-8dd1178dfce2" providerId="ADAL" clId="{8D7F3483-60D9-4DDF-AB9F-D9BBCF5D8D73}" dt="2024-01-12T10:06:31.274" v="27" actId="478"/>
          <ac:spMkLst>
            <pc:docMk/>
            <pc:sldMk cId="4139737913" sldId="283"/>
            <ac:spMk id="4" creationId="{123027B7-6E1F-8745-6C78-77CADCEEFFB9}"/>
          </ac:spMkLst>
        </pc:spChg>
        <pc:spChg chg="del">
          <ac:chgData name="Shamgar, Ido" userId="b847fb63-55f2-486f-a983-8dd1178dfce2" providerId="ADAL" clId="{8D7F3483-60D9-4DDF-AB9F-D9BBCF5D8D73}" dt="2024-01-12T10:06:31.274" v="27" actId="478"/>
          <ac:spMkLst>
            <pc:docMk/>
            <pc:sldMk cId="4139737913" sldId="283"/>
            <ac:spMk id="5" creationId="{1FA52F35-8C23-1002-F009-8CC485171C15}"/>
          </ac:spMkLst>
        </pc:spChg>
        <pc:spChg chg="add mod">
          <ac:chgData name="Shamgar, Ido" userId="b847fb63-55f2-486f-a983-8dd1178dfce2" providerId="ADAL" clId="{8D7F3483-60D9-4DDF-AB9F-D9BBCF5D8D73}" dt="2024-01-12T10:06:27.725" v="26"/>
          <ac:spMkLst>
            <pc:docMk/>
            <pc:sldMk cId="4139737913" sldId="283"/>
            <ac:spMk id="7" creationId="{946E4F84-17E8-3820-A8A8-3CF1890517CC}"/>
          </ac:spMkLst>
        </pc:spChg>
        <pc:spChg chg="add mod">
          <ac:chgData name="Shamgar, Ido" userId="b847fb63-55f2-486f-a983-8dd1178dfce2" providerId="ADAL" clId="{8D7F3483-60D9-4DDF-AB9F-D9BBCF5D8D73}" dt="2024-01-12T10:11:39.933" v="52" actId="1076"/>
          <ac:spMkLst>
            <pc:docMk/>
            <pc:sldMk cId="4139737913" sldId="283"/>
            <ac:spMk id="8" creationId="{4DFC5DF7-5C31-D1D8-380A-1A846A47AA27}"/>
          </ac:spMkLst>
        </pc:spChg>
        <pc:spChg chg="del">
          <ac:chgData name="Shamgar, Ido" userId="b847fb63-55f2-486f-a983-8dd1178dfce2" providerId="ADAL" clId="{8D7F3483-60D9-4DDF-AB9F-D9BBCF5D8D73}" dt="2024-01-12T10:06:31.274" v="27" actId="478"/>
          <ac:spMkLst>
            <pc:docMk/>
            <pc:sldMk cId="4139737913" sldId="283"/>
            <ac:spMk id="14" creationId="{5B37938F-97B5-DA31-D828-A15C9A3DDA75}"/>
          </ac:spMkLst>
        </pc:spChg>
        <pc:spChg chg="del">
          <ac:chgData name="Shamgar, Ido" userId="b847fb63-55f2-486f-a983-8dd1178dfce2" providerId="ADAL" clId="{8D7F3483-60D9-4DDF-AB9F-D9BBCF5D8D73}" dt="2024-01-12T10:06:31.274" v="27" actId="478"/>
          <ac:spMkLst>
            <pc:docMk/>
            <pc:sldMk cId="4139737913" sldId="283"/>
            <ac:spMk id="15" creationId="{616AB4E3-335E-ACBC-F8FC-8E1CAD99A7B1}"/>
          </ac:spMkLst>
        </pc:spChg>
        <pc:spChg chg="mod">
          <ac:chgData name="Shamgar, Ido" userId="b847fb63-55f2-486f-a983-8dd1178dfce2" providerId="ADAL" clId="{8D7F3483-60D9-4DDF-AB9F-D9BBCF5D8D73}" dt="2024-01-12T10:41:45.768" v="166" actId="20577"/>
          <ac:spMkLst>
            <pc:docMk/>
            <pc:sldMk cId="4139737913" sldId="283"/>
            <ac:spMk id="17" creationId="{AF8B7C26-0690-379A-5EA0-064DD6FCE9DE}"/>
          </ac:spMkLst>
        </pc:spChg>
      </pc:sldChg>
      <pc:sldChg chg="addSp delSp modSp del mod">
        <pc:chgData name="Shamgar, Ido" userId="b847fb63-55f2-486f-a983-8dd1178dfce2" providerId="ADAL" clId="{8D7F3483-60D9-4DDF-AB9F-D9BBCF5D8D73}" dt="2024-01-12T10:19:14.250" v="74" actId="47"/>
        <pc:sldMkLst>
          <pc:docMk/>
          <pc:sldMk cId="164534743" sldId="293"/>
        </pc:sldMkLst>
        <pc:spChg chg="del">
          <ac:chgData name="Shamgar, Ido" userId="b847fb63-55f2-486f-a983-8dd1178dfce2" providerId="ADAL" clId="{8D7F3483-60D9-4DDF-AB9F-D9BBCF5D8D73}" dt="2024-01-12T10:06:40.211" v="28" actId="478"/>
          <ac:spMkLst>
            <pc:docMk/>
            <pc:sldMk cId="164534743" sldId="293"/>
            <ac:spMk id="4" creationId="{FCC51147-4E07-DDCF-01BC-EE01F48408CB}"/>
          </ac:spMkLst>
        </pc:spChg>
        <pc:spChg chg="del">
          <ac:chgData name="Shamgar, Ido" userId="b847fb63-55f2-486f-a983-8dd1178dfce2" providerId="ADAL" clId="{8D7F3483-60D9-4DDF-AB9F-D9BBCF5D8D73}" dt="2024-01-12T10:06:40.211" v="28" actId="478"/>
          <ac:spMkLst>
            <pc:docMk/>
            <pc:sldMk cId="164534743" sldId="293"/>
            <ac:spMk id="5" creationId="{5E1EE88C-2E84-20BF-A3DE-EBAC826B5124}"/>
          </ac:spMkLst>
        </pc:spChg>
        <pc:spChg chg="add mod">
          <ac:chgData name="Shamgar, Ido" userId="b847fb63-55f2-486f-a983-8dd1178dfce2" providerId="ADAL" clId="{8D7F3483-60D9-4DDF-AB9F-D9BBCF5D8D73}" dt="2024-01-12T10:06:40.479" v="29"/>
          <ac:spMkLst>
            <pc:docMk/>
            <pc:sldMk cId="164534743" sldId="293"/>
            <ac:spMk id="7" creationId="{D24B1108-EE32-B208-13D6-B2B8951BDC32}"/>
          </ac:spMkLst>
        </pc:spChg>
        <pc:spChg chg="add mod">
          <ac:chgData name="Shamgar, Ido" userId="b847fb63-55f2-486f-a983-8dd1178dfce2" providerId="ADAL" clId="{8D7F3483-60D9-4DDF-AB9F-D9BBCF5D8D73}" dt="2024-01-12T10:12:08.583" v="55" actId="1076"/>
          <ac:spMkLst>
            <pc:docMk/>
            <pc:sldMk cId="164534743" sldId="293"/>
            <ac:spMk id="8" creationId="{2407504C-8A26-E006-AF19-02BEA910EA6E}"/>
          </ac:spMkLst>
        </pc:spChg>
        <pc:spChg chg="del">
          <ac:chgData name="Shamgar, Ido" userId="b847fb63-55f2-486f-a983-8dd1178dfce2" providerId="ADAL" clId="{8D7F3483-60D9-4DDF-AB9F-D9BBCF5D8D73}" dt="2024-01-12T10:06:40.211" v="28" actId="478"/>
          <ac:spMkLst>
            <pc:docMk/>
            <pc:sldMk cId="164534743" sldId="293"/>
            <ac:spMk id="9" creationId="{5D20E3D6-A714-8B28-BB2D-972AB5405EFB}"/>
          </ac:spMkLst>
        </pc:spChg>
        <pc:spChg chg="del">
          <ac:chgData name="Shamgar, Ido" userId="b847fb63-55f2-486f-a983-8dd1178dfce2" providerId="ADAL" clId="{8D7F3483-60D9-4DDF-AB9F-D9BBCF5D8D73}" dt="2024-01-12T10:06:40.211" v="28" actId="478"/>
          <ac:spMkLst>
            <pc:docMk/>
            <pc:sldMk cId="164534743" sldId="293"/>
            <ac:spMk id="12" creationId="{7C555ABD-5A1D-8101-4833-7153F3477CD3}"/>
          </ac:spMkLst>
        </pc:spChg>
      </pc:sldChg>
      <pc:sldChg chg="addSp modSp add mod ord">
        <pc:chgData name="Shamgar, Ido" userId="b847fb63-55f2-486f-a983-8dd1178dfce2" providerId="ADAL" clId="{8D7F3483-60D9-4DDF-AB9F-D9BBCF5D8D73}" dt="2024-01-12T10:47:07.128" v="195" actId="20577"/>
        <pc:sldMkLst>
          <pc:docMk/>
          <pc:sldMk cId="2862728040" sldId="294"/>
        </pc:sldMkLst>
        <pc:spChg chg="add mod">
          <ac:chgData name="Shamgar, Ido" userId="b847fb63-55f2-486f-a983-8dd1178dfce2" providerId="ADAL" clId="{8D7F3483-60D9-4DDF-AB9F-D9BBCF5D8D73}" dt="2024-01-12T10:40:38.724" v="106"/>
          <ac:spMkLst>
            <pc:docMk/>
            <pc:sldMk cId="2862728040" sldId="294"/>
            <ac:spMk id="7" creationId="{647CC720-81C8-1789-8FE4-11952ADC8EFE}"/>
          </ac:spMkLst>
        </pc:spChg>
        <pc:spChg chg="mod">
          <ac:chgData name="Shamgar, Ido" userId="b847fb63-55f2-486f-a983-8dd1178dfce2" providerId="ADAL" clId="{8D7F3483-60D9-4DDF-AB9F-D9BBCF5D8D73}" dt="2024-01-12T10:47:07.128" v="195" actId="20577"/>
          <ac:spMkLst>
            <pc:docMk/>
            <pc:sldMk cId="2862728040" sldId="294"/>
            <ac:spMk id="17" creationId="{AF8B7C26-0690-379A-5EA0-064DD6FCE9DE}"/>
          </ac:spMkLst>
        </pc:spChg>
      </pc:sldChg>
      <pc:sldChg chg="add ord">
        <pc:chgData name="Shamgar, Ido" userId="b847fb63-55f2-486f-a983-8dd1178dfce2" providerId="ADAL" clId="{8D7F3483-60D9-4DDF-AB9F-D9BBCF5D8D73}" dt="2024-01-12T10:19:24.757" v="78"/>
        <pc:sldMkLst>
          <pc:docMk/>
          <pc:sldMk cId="3088613835" sldId="300"/>
        </pc:sldMkLst>
      </pc:sldChg>
      <pc:sldChg chg="modSp del mod">
        <pc:chgData name="Shamgar, Ido" userId="b847fb63-55f2-486f-a983-8dd1178dfce2" providerId="ADAL" clId="{8D7F3483-60D9-4DDF-AB9F-D9BBCF5D8D73}" dt="2024-01-12T10:09:16.974" v="40" actId="47"/>
        <pc:sldMkLst>
          <pc:docMk/>
          <pc:sldMk cId="215423283" sldId="2059"/>
        </pc:sldMkLst>
        <pc:spChg chg="mod">
          <ac:chgData name="Shamgar, Ido" userId="b847fb63-55f2-486f-a983-8dd1178dfce2" providerId="ADAL" clId="{8D7F3483-60D9-4DDF-AB9F-D9BBCF5D8D73}" dt="2024-01-12T10:05:24.177" v="16" actId="20577"/>
          <ac:spMkLst>
            <pc:docMk/>
            <pc:sldMk cId="215423283" sldId="2059"/>
            <ac:spMk id="22" creationId="{6B05300B-BA9F-7276-EE93-61C5B2AAADF8}"/>
          </ac:spMkLst>
        </pc:spChg>
      </pc:sldChg>
      <pc:sldChg chg="ord">
        <pc:chgData name="Shamgar, Ido" userId="b847fb63-55f2-486f-a983-8dd1178dfce2" providerId="ADAL" clId="{8D7F3483-60D9-4DDF-AB9F-D9BBCF5D8D73}" dt="2024-01-12T10:19:24.757" v="78"/>
        <pc:sldMkLst>
          <pc:docMk/>
          <pc:sldMk cId="2417924571" sldId="2147483509"/>
        </pc:sldMkLst>
      </pc:sldChg>
      <pc:sldChg chg="modSp add mod">
        <pc:chgData name="Shamgar, Ido" userId="b847fb63-55f2-486f-a983-8dd1178dfce2" providerId="ADAL" clId="{8D7F3483-60D9-4DDF-AB9F-D9BBCF5D8D73}" dt="2024-01-12T16:17:06.555" v="507" actId="20577"/>
        <pc:sldMkLst>
          <pc:docMk/>
          <pc:sldMk cId="1421761069" sldId="2147483515"/>
        </pc:sldMkLst>
        <pc:spChg chg="mod">
          <ac:chgData name="Shamgar, Ido" userId="b847fb63-55f2-486f-a983-8dd1178dfce2" providerId="ADAL" clId="{8D7F3483-60D9-4DDF-AB9F-D9BBCF5D8D73}" dt="2024-01-12T16:16:58.782" v="479" actId="20577"/>
          <ac:spMkLst>
            <pc:docMk/>
            <pc:sldMk cId="1421761069" sldId="2147483515"/>
            <ac:spMk id="20" creationId="{164AB02D-34C5-CD9A-CA60-50CF1810AF03}"/>
          </ac:spMkLst>
        </pc:spChg>
        <pc:spChg chg="mod">
          <ac:chgData name="Shamgar, Ido" userId="b847fb63-55f2-486f-a983-8dd1178dfce2" providerId="ADAL" clId="{8D7F3483-60D9-4DDF-AB9F-D9BBCF5D8D73}" dt="2024-01-12T10:41:35.919" v="150" actId="20577"/>
          <ac:spMkLst>
            <pc:docMk/>
            <pc:sldMk cId="1421761069" sldId="2147483515"/>
            <ac:spMk id="24" creationId="{9D2795D0-8276-8A20-2AD3-F4306BB18A63}"/>
          </ac:spMkLst>
        </pc:spChg>
        <pc:graphicFrameChg chg="modGraphic">
          <ac:chgData name="Shamgar, Ido" userId="b847fb63-55f2-486f-a983-8dd1178dfce2" providerId="ADAL" clId="{8D7F3483-60D9-4DDF-AB9F-D9BBCF5D8D73}" dt="2024-01-12T16:17:06.555" v="507" actId="20577"/>
          <ac:graphicFrameMkLst>
            <pc:docMk/>
            <pc:sldMk cId="1421761069" sldId="2147483515"/>
            <ac:graphicFrameMk id="26" creationId="{5A04649B-1681-3E09-E827-13E53C204660}"/>
          </ac:graphicFrameMkLst>
        </pc:graphicFrameChg>
      </pc:sldChg>
      <pc:sldChg chg="addSp modSp mod">
        <pc:chgData name="Shamgar, Ido" userId="b847fb63-55f2-486f-a983-8dd1178dfce2" providerId="ADAL" clId="{8D7F3483-60D9-4DDF-AB9F-D9BBCF5D8D73}" dt="2024-01-12T16:17:37.910" v="581" actId="20577"/>
        <pc:sldMkLst>
          <pc:docMk/>
          <pc:sldMk cId="3083730450" sldId="2147483516"/>
        </pc:sldMkLst>
        <pc:spChg chg="add mod">
          <ac:chgData name="Shamgar, Ido" userId="b847fb63-55f2-486f-a983-8dd1178dfce2" providerId="ADAL" clId="{8D7F3483-60D9-4DDF-AB9F-D9BBCF5D8D73}" dt="2024-01-12T10:44:56.047" v="189" actId="1076"/>
          <ac:spMkLst>
            <pc:docMk/>
            <pc:sldMk cId="3083730450" sldId="2147483516"/>
            <ac:spMk id="2" creationId="{AA1F17F1-5E71-451B-95CD-C1CEC469A3DC}"/>
          </ac:spMkLst>
        </pc:spChg>
        <pc:spChg chg="mod">
          <ac:chgData name="Shamgar, Ido" userId="b847fb63-55f2-486f-a983-8dd1178dfce2" providerId="ADAL" clId="{8D7F3483-60D9-4DDF-AB9F-D9BBCF5D8D73}" dt="2024-01-12T16:17:30.557" v="555" actId="20577"/>
          <ac:spMkLst>
            <pc:docMk/>
            <pc:sldMk cId="3083730450" sldId="2147483516"/>
            <ac:spMk id="20" creationId="{164AB02D-34C5-CD9A-CA60-50CF1810AF03}"/>
          </ac:spMkLst>
        </pc:spChg>
        <pc:spChg chg="mod">
          <ac:chgData name="Shamgar, Ido" userId="b847fb63-55f2-486f-a983-8dd1178dfce2" providerId="ADAL" clId="{8D7F3483-60D9-4DDF-AB9F-D9BBCF5D8D73}" dt="2024-01-12T10:44:53.750" v="188" actId="14100"/>
          <ac:spMkLst>
            <pc:docMk/>
            <pc:sldMk cId="3083730450" sldId="2147483516"/>
            <ac:spMk id="23" creationId="{F8F90ABC-6CAA-4BAD-AE76-3CA6D6621D37}"/>
          </ac:spMkLst>
        </pc:spChg>
        <pc:graphicFrameChg chg="modGraphic">
          <ac:chgData name="Shamgar, Ido" userId="b847fb63-55f2-486f-a983-8dd1178dfce2" providerId="ADAL" clId="{8D7F3483-60D9-4DDF-AB9F-D9BBCF5D8D73}" dt="2024-01-12T16:17:37.910" v="581" actId="20577"/>
          <ac:graphicFrameMkLst>
            <pc:docMk/>
            <pc:sldMk cId="3083730450" sldId="2147483516"/>
            <ac:graphicFrameMk id="30" creationId="{2E4B1A46-8F92-A5BB-11AD-1F0184331816}"/>
          </ac:graphicFrameMkLst>
        </pc:graphicFrameChg>
      </pc:sldChg>
      <pc:sldChg chg="modSp add mod ord">
        <pc:chgData name="Shamgar, Ido" userId="b847fb63-55f2-486f-a983-8dd1178dfce2" providerId="ADAL" clId="{8D7F3483-60D9-4DDF-AB9F-D9BBCF5D8D73}" dt="2024-01-12T16:17:21.762" v="537" actId="20577"/>
        <pc:sldMkLst>
          <pc:docMk/>
          <pc:sldMk cId="238661899" sldId="2147483518"/>
        </pc:sldMkLst>
        <pc:spChg chg="mod">
          <ac:chgData name="Shamgar, Ido" userId="b847fb63-55f2-486f-a983-8dd1178dfce2" providerId="ADAL" clId="{8D7F3483-60D9-4DDF-AB9F-D9BBCF5D8D73}" dt="2024-01-12T16:17:15.105" v="522" actId="20577"/>
          <ac:spMkLst>
            <pc:docMk/>
            <pc:sldMk cId="238661899" sldId="2147483518"/>
            <ac:spMk id="20" creationId="{164AB02D-34C5-CD9A-CA60-50CF1810AF03}"/>
          </ac:spMkLst>
        </pc:spChg>
        <pc:graphicFrameChg chg="modGraphic">
          <ac:chgData name="Shamgar, Ido" userId="b847fb63-55f2-486f-a983-8dd1178dfce2" providerId="ADAL" clId="{8D7F3483-60D9-4DDF-AB9F-D9BBCF5D8D73}" dt="2024-01-12T16:17:21.762" v="537" actId="20577"/>
          <ac:graphicFrameMkLst>
            <pc:docMk/>
            <pc:sldMk cId="238661899" sldId="2147483518"/>
            <ac:graphicFrameMk id="24" creationId="{B5F60DAD-4639-F4E3-060F-A87E4D5F7B0F}"/>
          </ac:graphicFrameMkLst>
        </pc:graphicFrameChg>
      </pc:sldChg>
      <pc:sldChg chg="ord">
        <pc:chgData name="Shamgar, Ido" userId="b847fb63-55f2-486f-a983-8dd1178dfce2" providerId="ADAL" clId="{8D7F3483-60D9-4DDF-AB9F-D9BBCF5D8D73}" dt="2024-01-12T10:17:38.160" v="70"/>
        <pc:sldMkLst>
          <pc:docMk/>
          <pc:sldMk cId="705022889" sldId="2147483519"/>
        </pc:sldMkLst>
      </pc:sldChg>
      <pc:sldChg chg="del">
        <pc:chgData name="Shamgar, Ido" userId="b847fb63-55f2-486f-a983-8dd1178dfce2" providerId="ADAL" clId="{8D7F3483-60D9-4DDF-AB9F-D9BBCF5D8D73}" dt="2024-01-12T10:17:19.739" v="66" actId="47"/>
        <pc:sldMkLst>
          <pc:docMk/>
          <pc:sldMk cId="2103605657" sldId="2147483520"/>
        </pc:sldMkLst>
      </pc:sldChg>
      <pc:sldChg chg="del">
        <pc:chgData name="Shamgar, Ido" userId="b847fb63-55f2-486f-a983-8dd1178dfce2" providerId="ADAL" clId="{8D7F3483-60D9-4DDF-AB9F-D9BBCF5D8D73}" dt="2024-01-12T10:17:19.739" v="66" actId="47"/>
        <pc:sldMkLst>
          <pc:docMk/>
          <pc:sldMk cId="809699940" sldId="2147483521"/>
        </pc:sldMkLst>
      </pc:sldChg>
      <pc:sldChg chg="delSp del mod">
        <pc:chgData name="Shamgar, Ido" userId="b847fb63-55f2-486f-a983-8dd1178dfce2" providerId="ADAL" clId="{8D7F3483-60D9-4DDF-AB9F-D9BBCF5D8D73}" dt="2024-01-12T10:13:10.605" v="59" actId="47"/>
        <pc:sldMkLst>
          <pc:docMk/>
          <pc:sldMk cId="827636301" sldId="2147483522"/>
        </pc:sldMkLst>
        <pc:spChg chg="del">
          <ac:chgData name="Shamgar, Ido" userId="b847fb63-55f2-486f-a983-8dd1178dfce2" providerId="ADAL" clId="{8D7F3483-60D9-4DDF-AB9F-D9BBCF5D8D73}" dt="2024-01-12T10:06:16.219" v="24" actId="478"/>
          <ac:spMkLst>
            <pc:docMk/>
            <pc:sldMk cId="827636301" sldId="2147483522"/>
            <ac:spMk id="2" creationId="{4A40CA8A-0D8E-692B-6333-467E59B891F1}"/>
          </ac:spMkLst>
        </pc:spChg>
        <pc:spChg chg="del">
          <ac:chgData name="Shamgar, Ido" userId="b847fb63-55f2-486f-a983-8dd1178dfce2" providerId="ADAL" clId="{8D7F3483-60D9-4DDF-AB9F-D9BBCF5D8D73}" dt="2024-01-12T10:06:16.219" v="24" actId="478"/>
          <ac:spMkLst>
            <pc:docMk/>
            <pc:sldMk cId="827636301" sldId="2147483522"/>
            <ac:spMk id="4" creationId="{F9D16147-8FFB-F701-1795-31981FB65EA4}"/>
          </ac:spMkLst>
        </pc:spChg>
        <pc:spChg chg="del">
          <ac:chgData name="Shamgar, Ido" userId="b847fb63-55f2-486f-a983-8dd1178dfce2" providerId="ADAL" clId="{8D7F3483-60D9-4DDF-AB9F-D9BBCF5D8D73}" dt="2024-01-12T10:06:16.219" v="24" actId="478"/>
          <ac:spMkLst>
            <pc:docMk/>
            <pc:sldMk cId="827636301" sldId="2147483522"/>
            <ac:spMk id="5" creationId="{CE5A0063-F252-F655-B085-62FDCFB0CB30}"/>
          </ac:spMkLst>
        </pc:spChg>
        <pc:spChg chg="del">
          <ac:chgData name="Shamgar, Ido" userId="b847fb63-55f2-486f-a983-8dd1178dfce2" providerId="ADAL" clId="{8D7F3483-60D9-4DDF-AB9F-D9BBCF5D8D73}" dt="2024-01-12T10:06:16.219" v="24" actId="478"/>
          <ac:spMkLst>
            <pc:docMk/>
            <pc:sldMk cId="827636301" sldId="2147483522"/>
            <ac:spMk id="6" creationId="{375C9625-E1B2-10FA-806E-405F3BFDB73A}"/>
          </ac:spMkLst>
        </pc:spChg>
      </pc:sldChg>
      <pc:sldChg chg="delSp del mod">
        <pc:chgData name="Shamgar, Ido" userId="b847fb63-55f2-486f-a983-8dd1178dfce2" providerId="ADAL" clId="{8D7F3483-60D9-4DDF-AB9F-D9BBCF5D8D73}" dt="2024-01-12T10:19:14.250" v="74" actId="47"/>
        <pc:sldMkLst>
          <pc:docMk/>
          <pc:sldMk cId="1502843856" sldId="2147483523"/>
        </pc:sldMkLst>
        <pc:spChg chg="del">
          <ac:chgData name="Shamgar, Ido" userId="b847fb63-55f2-486f-a983-8dd1178dfce2" providerId="ADAL" clId="{8D7F3483-60D9-4DDF-AB9F-D9BBCF5D8D73}" dt="2024-01-12T10:06:45.655" v="30" actId="478"/>
          <ac:spMkLst>
            <pc:docMk/>
            <pc:sldMk cId="1502843856" sldId="2147483523"/>
            <ac:spMk id="2" creationId="{2F9A4C05-1798-6C65-0B3E-4D63F9785141}"/>
          </ac:spMkLst>
        </pc:spChg>
        <pc:spChg chg="del">
          <ac:chgData name="Shamgar, Ido" userId="b847fb63-55f2-486f-a983-8dd1178dfce2" providerId="ADAL" clId="{8D7F3483-60D9-4DDF-AB9F-D9BBCF5D8D73}" dt="2024-01-12T10:06:45.655" v="30" actId="478"/>
          <ac:spMkLst>
            <pc:docMk/>
            <pc:sldMk cId="1502843856" sldId="2147483523"/>
            <ac:spMk id="4" creationId="{6E208178-F761-14FC-1D19-FD9039C8318B}"/>
          </ac:spMkLst>
        </pc:spChg>
        <pc:spChg chg="del">
          <ac:chgData name="Shamgar, Ido" userId="b847fb63-55f2-486f-a983-8dd1178dfce2" providerId="ADAL" clId="{8D7F3483-60D9-4DDF-AB9F-D9BBCF5D8D73}" dt="2024-01-12T10:06:45.655" v="30" actId="478"/>
          <ac:spMkLst>
            <pc:docMk/>
            <pc:sldMk cId="1502843856" sldId="2147483523"/>
            <ac:spMk id="5" creationId="{129A734B-9FA1-C03D-9E14-2DD6680AD096}"/>
          </ac:spMkLst>
        </pc:spChg>
        <pc:spChg chg="del">
          <ac:chgData name="Shamgar, Ido" userId="b847fb63-55f2-486f-a983-8dd1178dfce2" providerId="ADAL" clId="{8D7F3483-60D9-4DDF-AB9F-D9BBCF5D8D73}" dt="2024-01-12T10:06:45.655" v="30" actId="478"/>
          <ac:spMkLst>
            <pc:docMk/>
            <pc:sldMk cId="1502843856" sldId="2147483523"/>
            <ac:spMk id="8" creationId="{8D544447-A3D0-F474-57A6-652F795BD441}"/>
          </ac:spMkLst>
        </pc:spChg>
      </pc:sldChg>
      <pc:sldChg chg="addSp delSp modSp add mod">
        <pc:chgData name="Shamgar, Ido" userId="b847fb63-55f2-486f-a983-8dd1178dfce2" providerId="ADAL" clId="{8D7F3483-60D9-4DDF-AB9F-D9BBCF5D8D73}" dt="2024-01-12T10:12:33.755" v="56" actId="1076"/>
        <pc:sldMkLst>
          <pc:docMk/>
          <pc:sldMk cId="59966589" sldId="2147483524"/>
        </pc:sldMkLst>
        <pc:spChg chg="del">
          <ac:chgData name="Shamgar, Ido" userId="b847fb63-55f2-486f-a983-8dd1178dfce2" providerId="ADAL" clId="{8D7F3483-60D9-4DDF-AB9F-D9BBCF5D8D73}" dt="2024-01-12T10:05:28.988" v="17" actId="478"/>
          <ac:spMkLst>
            <pc:docMk/>
            <pc:sldMk cId="59966589" sldId="2147483524"/>
            <ac:spMk id="3" creationId="{1DFDA08C-83FC-67CC-5B3C-5EA019D7CF96}"/>
          </ac:spMkLst>
        </pc:spChg>
        <pc:spChg chg="del">
          <ac:chgData name="Shamgar, Ido" userId="b847fb63-55f2-486f-a983-8dd1178dfce2" providerId="ADAL" clId="{8D7F3483-60D9-4DDF-AB9F-D9BBCF5D8D73}" dt="2024-01-12T10:05:28.988" v="17" actId="478"/>
          <ac:spMkLst>
            <pc:docMk/>
            <pc:sldMk cId="59966589" sldId="2147483524"/>
            <ac:spMk id="4" creationId="{5CFBBB7D-0E7A-EA2B-6256-69385812C450}"/>
          </ac:spMkLst>
        </pc:spChg>
        <pc:spChg chg="del">
          <ac:chgData name="Shamgar, Ido" userId="b847fb63-55f2-486f-a983-8dd1178dfce2" providerId="ADAL" clId="{8D7F3483-60D9-4DDF-AB9F-D9BBCF5D8D73}" dt="2024-01-12T10:05:28.988" v="17" actId="478"/>
          <ac:spMkLst>
            <pc:docMk/>
            <pc:sldMk cId="59966589" sldId="2147483524"/>
            <ac:spMk id="5" creationId="{793A94E4-6733-0666-F8E6-59201F898738}"/>
          </ac:spMkLst>
        </pc:spChg>
        <pc:spChg chg="del">
          <ac:chgData name="Shamgar, Ido" userId="b847fb63-55f2-486f-a983-8dd1178dfce2" providerId="ADAL" clId="{8D7F3483-60D9-4DDF-AB9F-D9BBCF5D8D73}" dt="2024-01-12T10:05:28.988" v="17" actId="478"/>
          <ac:spMkLst>
            <pc:docMk/>
            <pc:sldMk cId="59966589" sldId="2147483524"/>
            <ac:spMk id="6" creationId="{D1AC2A4C-5859-BBB8-4768-6F1E9CDC2C32}"/>
          </ac:spMkLst>
        </pc:spChg>
        <pc:spChg chg="add mod">
          <ac:chgData name="Shamgar, Ido" userId="b847fb63-55f2-486f-a983-8dd1178dfce2" providerId="ADAL" clId="{8D7F3483-60D9-4DDF-AB9F-D9BBCF5D8D73}" dt="2024-01-12T10:05:45.924" v="22"/>
          <ac:spMkLst>
            <pc:docMk/>
            <pc:sldMk cId="59966589" sldId="2147483524"/>
            <ac:spMk id="7" creationId="{ACB73D39-721D-6D71-2F6B-8851D3D6FD03}"/>
          </ac:spMkLst>
        </pc:spChg>
        <pc:spChg chg="add mod">
          <ac:chgData name="Shamgar, Ido" userId="b847fb63-55f2-486f-a983-8dd1178dfce2" providerId="ADAL" clId="{8D7F3483-60D9-4DDF-AB9F-D9BBCF5D8D73}" dt="2024-01-12T10:12:33.755" v="56" actId="1076"/>
          <ac:spMkLst>
            <pc:docMk/>
            <pc:sldMk cId="59966589" sldId="2147483524"/>
            <ac:spMk id="8" creationId="{5AE360C3-BE7C-D3B1-75E0-47FB2398B0B0}"/>
          </ac:spMkLst>
        </pc:spChg>
        <pc:spChg chg="mod">
          <ac:chgData name="Shamgar, Ido" userId="b847fb63-55f2-486f-a983-8dd1178dfce2" providerId="ADAL" clId="{8D7F3483-60D9-4DDF-AB9F-D9BBCF5D8D73}" dt="2024-01-12T10:05:33.246" v="19" actId="6549"/>
          <ac:spMkLst>
            <pc:docMk/>
            <pc:sldMk cId="59966589" sldId="2147483524"/>
            <ac:spMk id="17" creationId="{AF8B7C26-0690-379A-5EA0-064DD6FCE9DE}"/>
          </ac:spMkLst>
        </pc:spChg>
      </pc:sldChg>
      <pc:sldChg chg="modSp add del mod">
        <pc:chgData name="Shamgar, Ido" userId="b847fb63-55f2-486f-a983-8dd1178dfce2" providerId="ADAL" clId="{8D7F3483-60D9-4DDF-AB9F-D9BBCF5D8D73}" dt="2024-01-12T10:09:28.664" v="41" actId="47"/>
        <pc:sldMkLst>
          <pc:docMk/>
          <pc:sldMk cId="559757728" sldId="2147483525"/>
        </pc:sldMkLst>
        <pc:spChg chg="mod">
          <ac:chgData name="Shamgar, Ido" userId="b847fb63-55f2-486f-a983-8dd1178dfce2" providerId="ADAL" clId="{8D7F3483-60D9-4DDF-AB9F-D9BBCF5D8D73}" dt="2024-01-12T10:05:37.597" v="21" actId="6549"/>
          <ac:spMkLst>
            <pc:docMk/>
            <pc:sldMk cId="559757728" sldId="2147483525"/>
            <ac:spMk id="22" creationId="{6B05300B-BA9F-7276-EE93-61C5B2AAADF8}"/>
          </ac:spMkLst>
        </pc:spChg>
      </pc:sldChg>
      <pc:sldChg chg="addSp delSp modSp add mod">
        <pc:chgData name="Shamgar, Ido" userId="b847fb63-55f2-486f-a983-8dd1178dfce2" providerId="ADAL" clId="{8D7F3483-60D9-4DDF-AB9F-D9BBCF5D8D73}" dt="2024-01-12T16:16:04.667" v="367" actId="20577"/>
        <pc:sldMkLst>
          <pc:docMk/>
          <pc:sldMk cId="3334699337" sldId="2147483526"/>
        </pc:sldMkLst>
        <pc:spChg chg="del">
          <ac:chgData name="Shamgar, Ido" userId="b847fb63-55f2-486f-a983-8dd1178dfce2" providerId="ADAL" clId="{8D7F3483-60D9-4DDF-AB9F-D9BBCF5D8D73}" dt="2024-01-12T10:09:04.046" v="38" actId="478"/>
          <ac:spMkLst>
            <pc:docMk/>
            <pc:sldMk cId="3334699337" sldId="2147483526"/>
            <ac:spMk id="4" creationId="{B67D3174-A03B-C663-FB01-DFFA5BF95978}"/>
          </ac:spMkLst>
        </pc:spChg>
        <pc:spChg chg="del">
          <ac:chgData name="Shamgar, Ido" userId="b847fb63-55f2-486f-a983-8dd1178dfce2" providerId="ADAL" clId="{8D7F3483-60D9-4DDF-AB9F-D9BBCF5D8D73}" dt="2024-01-12T10:09:04.046" v="38" actId="478"/>
          <ac:spMkLst>
            <pc:docMk/>
            <pc:sldMk cId="3334699337" sldId="2147483526"/>
            <ac:spMk id="8" creationId="{8FB066A7-30DB-FDF1-9DD0-28B69EF2A620}"/>
          </ac:spMkLst>
        </pc:spChg>
        <pc:spChg chg="mod">
          <ac:chgData name="Shamgar, Ido" userId="b847fb63-55f2-486f-a983-8dd1178dfce2" providerId="ADAL" clId="{8D7F3483-60D9-4DDF-AB9F-D9BBCF5D8D73}" dt="2024-01-12T16:15:57.955" v="347" actId="20577"/>
          <ac:spMkLst>
            <pc:docMk/>
            <pc:sldMk cId="3334699337" sldId="2147483526"/>
            <ac:spMk id="20" creationId="{164AB02D-34C5-CD9A-CA60-50CF1810AF03}"/>
          </ac:spMkLst>
        </pc:spChg>
        <pc:spChg chg="mod">
          <ac:chgData name="Shamgar, Ido" userId="b847fb63-55f2-486f-a983-8dd1178dfce2" providerId="ADAL" clId="{8D7F3483-60D9-4DDF-AB9F-D9BBCF5D8D73}" dt="2024-01-12T10:43:54.535" v="183" actId="6549"/>
          <ac:spMkLst>
            <pc:docMk/>
            <pc:sldMk cId="3334699337" sldId="2147483526"/>
            <ac:spMk id="22" creationId="{6B05300B-BA9F-7276-EE93-61C5B2AAADF8}"/>
          </ac:spMkLst>
        </pc:spChg>
        <pc:spChg chg="del">
          <ac:chgData name="Shamgar, Ido" userId="b847fb63-55f2-486f-a983-8dd1178dfce2" providerId="ADAL" clId="{8D7F3483-60D9-4DDF-AB9F-D9BBCF5D8D73}" dt="2024-01-12T10:09:04.046" v="38" actId="478"/>
          <ac:spMkLst>
            <pc:docMk/>
            <pc:sldMk cId="3334699337" sldId="2147483526"/>
            <ac:spMk id="23" creationId="{0E646354-6177-284D-A207-7D21C7E2770A}"/>
          </ac:spMkLst>
        </pc:spChg>
        <pc:spChg chg="del">
          <ac:chgData name="Shamgar, Ido" userId="b847fb63-55f2-486f-a983-8dd1178dfce2" providerId="ADAL" clId="{8D7F3483-60D9-4DDF-AB9F-D9BBCF5D8D73}" dt="2024-01-12T10:09:04.046" v="38" actId="478"/>
          <ac:spMkLst>
            <pc:docMk/>
            <pc:sldMk cId="3334699337" sldId="2147483526"/>
            <ac:spMk id="24" creationId="{B9034D90-EF1F-0CED-F26D-1ACB68F51721}"/>
          </ac:spMkLst>
        </pc:spChg>
        <pc:spChg chg="add mod">
          <ac:chgData name="Shamgar, Ido" userId="b847fb63-55f2-486f-a983-8dd1178dfce2" providerId="ADAL" clId="{8D7F3483-60D9-4DDF-AB9F-D9BBCF5D8D73}" dt="2024-01-12T10:16:31.361" v="61" actId="1076"/>
          <ac:spMkLst>
            <pc:docMk/>
            <pc:sldMk cId="3334699337" sldId="2147483526"/>
            <ac:spMk id="25" creationId="{5297D36A-700E-0A43-B26C-6ACAA5C42FA2}"/>
          </ac:spMkLst>
        </pc:spChg>
        <pc:graphicFrameChg chg="modGraphic">
          <ac:chgData name="Shamgar, Ido" userId="b847fb63-55f2-486f-a983-8dd1178dfce2" providerId="ADAL" clId="{8D7F3483-60D9-4DDF-AB9F-D9BBCF5D8D73}" dt="2024-01-12T16:16:04.667" v="367" actId="20577"/>
          <ac:graphicFrameMkLst>
            <pc:docMk/>
            <pc:sldMk cId="3334699337" sldId="2147483526"/>
            <ac:graphicFrameMk id="5" creationId="{FBC14AAE-3A3D-B525-B965-F6F8B6CD7F0D}"/>
          </ac:graphicFrameMkLst>
        </pc:graphicFrameChg>
      </pc:sldChg>
      <pc:sldChg chg="addSp delSp modSp add mod">
        <pc:chgData name="Shamgar, Ido" userId="b847fb63-55f2-486f-a983-8dd1178dfce2" providerId="ADAL" clId="{8D7F3483-60D9-4DDF-AB9F-D9BBCF5D8D73}" dt="2024-01-12T16:16:12.934" v="382" actId="20577"/>
        <pc:sldMkLst>
          <pc:docMk/>
          <pc:sldMk cId="3026155070" sldId="2147483527"/>
        </pc:sldMkLst>
        <pc:spChg chg="add mod">
          <ac:chgData name="Shamgar, Ido" userId="b847fb63-55f2-486f-a983-8dd1178dfce2" providerId="ADAL" clId="{8D7F3483-60D9-4DDF-AB9F-D9BBCF5D8D73}" dt="2024-01-12T10:16:37.119" v="63" actId="1076"/>
          <ac:spMkLst>
            <pc:docMk/>
            <pc:sldMk cId="3026155070" sldId="2147483527"/>
            <ac:spMk id="4" creationId="{CDB08D3B-964F-2DBB-6448-1A43B8434EB7}"/>
          </ac:spMkLst>
        </pc:spChg>
        <pc:spChg chg="mod">
          <ac:chgData name="Shamgar, Ido" userId="b847fb63-55f2-486f-a983-8dd1178dfce2" providerId="ADAL" clId="{8D7F3483-60D9-4DDF-AB9F-D9BBCF5D8D73}" dt="2024-01-12T10:23:21.261" v="100" actId="404"/>
          <ac:spMkLst>
            <pc:docMk/>
            <pc:sldMk cId="3026155070" sldId="2147483527"/>
            <ac:spMk id="7" creationId="{CD651A97-6842-1D1C-7E4E-D75053BF2AF3}"/>
          </ac:spMkLst>
        </pc:spChg>
        <pc:spChg chg="mod">
          <ac:chgData name="Shamgar, Ido" userId="b847fb63-55f2-486f-a983-8dd1178dfce2" providerId="ADAL" clId="{8D7F3483-60D9-4DDF-AB9F-D9BBCF5D8D73}" dt="2024-01-12T16:16:12.934" v="382" actId="20577"/>
          <ac:spMkLst>
            <pc:docMk/>
            <pc:sldMk cId="3026155070" sldId="2147483527"/>
            <ac:spMk id="20" creationId="{164AB02D-34C5-CD9A-CA60-50CF1810AF03}"/>
          </ac:spMkLst>
        </pc:spChg>
        <pc:spChg chg="mod">
          <ac:chgData name="Shamgar, Ido" userId="b847fb63-55f2-486f-a983-8dd1178dfce2" providerId="ADAL" clId="{8D7F3483-60D9-4DDF-AB9F-D9BBCF5D8D73}" dt="2024-01-12T10:43:59.330" v="184" actId="6549"/>
          <ac:spMkLst>
            <pc:docMk/>
            <pc:sldMk cId="3026155070" sldId="2147483527"/>
            <ac:spMk id="22" creationId="{6B05300B-BA9F-7276-EE93-61C5B2AAADF8}"/>
          </ac:spMkLst>
        </pc:spChg>
        <pc:graphicFrameChg chg="modGraphic">
          <ac:chgData name="Shamgar, Ido" userId="b847fb63-55f2-486f-a983-8dd1178dfce2" providerId="ADAL" clId="{8D7F3483-60D9-4DDF-AB9F-D9BBCF5D8D73}" dt="2024-01-12T11:14:42.933" v="228" actId="6549"/>
          <ac:graphicFrameMkLst>
            <pc:docMk/>
            <pc:sldMk cId="3026155070" sldId="2147483527"/>
            <ac:graphicFrameMk id="5" creationId="{FBC14AAE-3A3D-B525-B965-F6F8B6CD7F0D}"/>
          </ac:graphicFrameMkLst>
        </pc:graphicFrameChg>
        <pc:picChg chg="del">
          <ac:chgData name="Shamgar, Ido" userId="b847fb63-55f2-486f-a983-8dd1178dfce2" providerId="ADAL" clId="{8D7F3483-60D9-4DDF-AB9F-D9BBCF5D8D73}" dt="2024-01-12T10:22:24.978" v="82" actId="478"/>
          <ac:picMkLst>
            <pc:docMk/>
            <pc:sldMk cId="3026155070" sldId="2147483527"/>
            <ac:picMk id="31" creationId="{15AD5BF9-FF17-64BA-FFA7-B806556C277C}"/>
          </ac:picMkLst>
        </pc:picChg>
        <pc:picChg chg="del">
          <ac:chgData name="Shamgar, Ido" userId="b847fb63-55f2-486f-a983-8dd1178dfce2" providerId="ADAL" clId="{8D7F3483-60D9-4DDF-AB9F-D9BBCF5D8D73}" dt="2024-01-12T10:22:24.183" v="81" actId="478"/>
          <ac:picMkLst>
            <pc:docMk/>
            <pc:sldMk cId="3026155070" sldId="2147483527"/>
            <ac:picMk id="3074" creationId="{90495199-AA13-94B0-9741-8FE5D4FC91B2}"/>
          </ac:picMkLst>
        </pc:picChg>
        <pc:picChg chg="del">
          <ac:chgData name="Shamgar, Ido" userId="b847fb63-55f2-486f-a983-8dd1178dfce2" providerId="ADAL" clId="{8D7F3483-60D9-4DDF-AB9F-D9BBCF5D8D73}" dt="2024-01-12T10:22:24.183" v="81" actId="478"/>
          <ac:picMkLst>
            <pc:docMk/>
            <pc:sldMk cId="3026155070" sldId="2147483527"/>
            <ac:picMk id="3078" creationId="{B4900205-D1A8-3C8F-340B-E97CB4068609}"/>
          </ac:picMkLst>
        </pc:picChg>
      </pc:sldChg>
      <pc:sldChg chg="addSp modSp add ord">
        <pc:chgData name="Shamgar, Ido" userId="b847fb63-55f2-486f-a983-8dd1178dfce2" providerId="ADAL" clId="{8D7F3483-60D9-4DDF-AB9F-D9BBCF5D8D73}" dt="2024-01-12T10:40:35.429" v="105"/>
        <pc:sldMkLst>
          <pc:docMk/>
          <pc:sldMk cId="2672943241" sldId="2147483528"/>
        </pc:sldMkLst>
        <pc:spChg chg="add mod">
          <ac:chgData name="Shamgar, Ido" userId="b847fb63-55f2-486f-a983-8dd1178dfce2" providerId="ADAL" clId="{8D7F3483-60D9-4DDF-AB9F-D9BBCF5D8D73}" dt="2024-01-12T10:40:35.429" v="105"/>
          <ac:spMkLst>
            <pc:docMk/>
            <pc:sldMk cId="2672943241" sldId="2147483528"/>
            <ac:spMk id="7" creationId="{B1FF73E8-0DF5-0534-1FC9-C8E09D80D08A}"/>
          </ac:spMkLst>
        </pc:spChg>
      </pc:sldChg>
    </pc:docChg>
  </pc:docChgLst>
  <pc:docChgLst>
    <pc:chgData name="Shamgar, Ido" userId="b847fb63-55f2-486f-a983-8dd1178dfce2" providerId="ADAL" clId="{1999AE18-04A7-4F97-ACD6-130AE3F524FA}"/>
    <pc:docChg chg="custSel modSld">
      <pc:chgData name="Shamgar, Ido" userId="b847fb63-55f2-486f-a983-8dd1178dfce2" providerId="ADAL" clId="{1999AE18-04A7-4F97-ACD6-130AE3F524FA}" dt="2024-04-09T14:38:31.351" v="3" actId="478"/>
      <pc:docMkLst>
        <pc:docMk/>
      </pc:docMkLst>
      <pc:sldChg chg="delSp mod">
        <pc:chgData name="Shamgar, Ido" userId="b847fb63-55f2-486f-a983-8dd1178dfce2" providerId="ADAL" clId="{1999AE18-04A7-4F97-ACD6-130AE3F524FA}" dt="2024-04-09T14:38:28.033" v="2" actId="478"/>
        <pc:sldMkLst>
          <pc:docMk/>
          <pc:sldMk cId="4170134377" sldId="266"/>
        </pc:sldMkLst>
        <pc:spChg chg="del">
          <ac:chgData name="Shamgar, Ido" userId="b847fb63-55f2-486f-a983-8dd1178dfce2" providerId="ADAL" clId="{1999AE18-04A7-4F97-ACD6-130AE3F524FA}" dt="2024-04-09T14:38:28.033" v="2" actId="478"/>
          <ac:spMkLst>
            <pc:docMk/>
            <pc:sldMk cId="4170134377" sldId="266"/>
            <ac:spMk id="5" creationId="{703CB64D-F184-71F8-5D6A-7F2A696A1530}"/>
          </ac:spMkLst>
        </pc:spChg>
      </pc:sldChg>
      <pc:sldChg chg="delSp mod">
        <pc:chgData name="Shamgar, Ido" userId="b847fb63-55f2-486f-a983-8dd1178dfce2" providerId="ADAL" clId="{1999AE18-04A7-4F97-ACD6-130AE3F524FA}" dt="2024-04-09T14:38:20.492" v="0" actId="478"/>
        <pc:sldMkLst>
          <pc:docMk/>
          <pc:sldMk cId="3023718160" sldId="269"/>
        </pc:sldMkLst>
        <pc:spChg chg="del">
          <ac:chgData name="Shamgar, Ido" userId="b847fb63-55f2-486f-a983-8dd1178dfce2" providerId="ADAL" clId="{1999AE18-04A7-4F97-ACD6-130AE3F524FA}" dt="2024-04-09T14:38:20.492" v="0" actId="478"/>
          <ac:spMkLst>
            <pc:docMk/>
            <pc:sldMk cId="3023718160" sldId="269"/>
            <ac:spMk id="4" creationId="{C0644469-19EF-E097-E40B-07C6A457346A}"/>
          </ac:spMkLst>
        </pc:spChg>
      </pc:sldChg>
      <pc:sldChg chg="delSp mod">
        <pc:chgData name="Shamgar, Ido" userId="b847fb63-55f2-486f-a983-8dd1178dfce2" providerId="ADAL" clId="{1999AE18-04A7-4F97-ACD6-130AE3F524FA}" dt="2024-04-09T14:38:31.351" v="3" actId="478"/>
        <pc:sldMkLst>
          <pc:docMk/>
          <pc:sldMk cId="4139737913" sldId="283"/>
        </pc:sldMkLst>
        <pc:spChg chg="del">
          <ac:chgData name="Shamgar, Ido" userId="b847fb63-55f2-486f-a983-8dd1178dfce2" providerId="ADAL" clId="{1999AE18-04A7-4F97-ACD6-130AE3F524FA}" dt="2024-04-09T14:38:31.351" v="3" actId="478"/>
          <ac:spMkLst>
            <pc:docMk/>
            <pc:sldMk cId="4139737913" sldId="283"/>
            <ac:spMk id="5" creationId="{36A3C39A-5EDD-D366-48BB-D68F37B154EE}"/>
          </ac:spMkLst>
        </pc:spChg>
      </pc:sldChg>
      <pc:sldChg chg="delSp mod">
        <pc:chgData name="Shamgar, Ido" userId="b847fb63-55f2-486f-a983-8dd1178dfce2" providerId="ADAL" clId="{1999AE18-04A7-4F97-ACD6-130AE3F524FA}" dt="2024-04-09T14:38:23.845" v="1" actId="478"/>
        <pc:sldMkLst>
          <pc:docMk/>
          <pc:sldMk cId="2862728040" sldId="294"/>
        </pc:sldMkLst>
        <pc:spChg chg="del">
          <ac:chgData name="Shamgar, Ido" userId="b847fb63-55f2-486f-a983-8dd1178dfce2" providerId="ADAL" clId="{1999AE18-04A7-4F97-ACD6-130AE3F524FA}" dt="2024-04-09T14:38:23.845" v="1" actId="478"/>
          <ac:spMkLst>
            <pc:docMk/>
            <pc:sldMk cId="2862728040" sldId="294"/>
            <ac:spMk id="5" creationId="{2826E0E4-0C87-655B-3371-81041CA7E25A}"/>
          </ac:spMkLst>
        </pc:spChg>
      </pc:sldChg>
    </pc:docChg>
  </pc:docChgLst>
  <pc:docChgLst>
    <pc:chgData name="TAIWO TIJANI" userId="2be015056e526e34" providerId="LiveId" clId="{5250DD47-1410-49B1-B588-C9E3636974E2}"/>
    <pc:docChg chg="delSld modSld">
      <pc:chgData name="TAIWO TIJANI" userId="2be015056e526e34" providerId="LiveId" clId="{5250DD47-1410-49B1-B588-C9E3636974E2}" dt="2024-10-09T18:23:09.876" v="22" actId="2696"/>
      <pc:docMkLst>
        <pc:docMk/>
      </pc:docMkLst>
      <pc:sldChg chg="addSp modSp mod">
        <pc:chgData name="TAIWO TIJANI" userId="2be015056e526e34" providerId="LiveId" clId="{5250DD47-1410-49B1-B588-C9E3636974E2}" dt="2024-10-08T15:43:44.181" v="9" actId="1076"/>
        <pc:sldMkLst>
          <pc:docMk/>
          <pc:sldMk cId="4139737913" sldId="283"/>
        </pc:sldMkLst>
        <pc:picChg chg="add mod">
          <ac:chgData name="TAIWO TIJANI" userId="2be015056e526e34" providerId="LiveId" clId="{5250DD47-1410-49B1-B588-C9E3636974E2}" dt="2024-10-08T15:43:08.059" v="5" actId="1076"/>
          <ac:picMkLst>
            <pc:docMk/>
            <pc:sldMk cId="4139737913" sldId="283"/>
            <ac:picMk id="4" creationId="{042F910F-C6D1-FF05-2B6C-749F7BF0643F}"/>
          </ac:picMkLst>
        </pc:picChg>
        <pc:picChg chg="add mod">
          <ac:chgData name="TAIWO TIJANI" userId="2be015056e526e34" providerId="LiveId" clId="{5250DD47-1410-49B1-B588-C9E3636974E2}" dt="2024-10-08T15:43:44.181" v="9" actId="1076"/>
          <ac:picMkLst>
            <pc:docMk/>
            <pc:sldMk cId="4139737913" sldId="283"/>
            <ac:picMk id="5" creationId="{117AFDF6-1EEF-B48D-3B8C-A84A72FF9964}"/>
          </ac:picMkLst>
        </pc:picChg>
      </pc:sldChg>
      <pc:sldChg chg="addSp modSp mod">
        <pc:chgData name="TAIWO TIJANI" userId="2be015056e526e34" providerId="LiveId" clId="{5250DD47-1410-49B1-B588-C9E3636974E2}" dt="2024-10-08T15:44:25.960" v="14" actId="1076"/>
        <pc:sldMkLst>
          <pc:docMk/>
          <pc:sldMk cId="1099077773" sldId="2147483574"/>
        </pc:sldMkLst>
        <pc:picChg chg="add mod">
          <ac:chgData name="TAIWO TIJANI" userId="2be015056e526e34" providerId="LiveId" clId="{5250DD47-1410-49B1-B588-C9E3636974E2}" dt="2024-10-08T15:42:39.823" v="1" actId="1076"/>
          <ac:picMkLst>
            <pc:docMk/>
            <pc:sldMk cId="1099077773" sldId="2147483574"/>
            <ac:picMk id="5" creationId="{7F325A66-1BC6-7F25-9844-67F8A62415B8}"/>
          </ac:picMkLst>
        </pc:picChg>
        <pc:picChg chg="add mod">
          <ac:chgData name="TAIWO TIJANI" userId="2be015056e526e34" providerId="LiveId" clId="{5250DD47-1410-49B1-B588-C9E3636974E2}" dt="2024-10-08T15:44:25.960" v="14" actId="1076"/>
          <ac:picMkLst>
            <pc:docMk/>
            <pc:sldMk cId="1099077773" sldId="2147483574"/>
            <ac:picMk id="7" creationId="{8959F70C-F5F7-E050-9BA6-8AD89E1710C2}"/>
          </ac:picMkLst>
        </pc:picChg>
      </pc:sldChg>
      <pc:sldChg chg="addSp modSp mod">
        <pc:chgData name="TAIWO TIJANI" userId="2be015056e526e34" providerId="LiveId" clId="{5250DD47-1410-49B1-B588-C9E3636974E2}" dt="2024-10-08T15:43:57.706" v="11" actId="1076"/>
        <pc:sldMkLst>
          <pc:docMk/>
          <pc:sldMk cId="2656527064" sldId="2147483577"/>
        </pc:sldMkLst>
        <pc:picChg chg="add mod">
          <ac:chgData name="TAIWO TIJANI" userId="2be015056e526e34" providerId="LiveId" clId="{5250DD47-1410-49B1-B588-C9E3636974E2}" dt="2024-10-08T15:42:51.984" v="3" actId="1076"/>
          <ac:picMkLst>
            <pc:docMk/>
            <pc:sldMk cId="2656527064" sldId="2147483577"/>
            <ac:picMk id="5" creationId="{7F61D0F1-D2D6-EC58-D841-DC7C51208E5E}"/>
          </ac:picMkLst>
        </pc:picChg>
        <pc:picChg chg="add mod">
          <ac:chgData name="TAIWO TIJANI" userId="2be015056e526e34" providerId="LiveId" clId="{5250DD47-1410-49B1-B588-C9E3636974E2}" dt="2024-10-08T15:43:57.706" v="11" actId="1076"/>
          <ac:picMkLst>
            <pc:docMk/>
            <pc:sldMk cId="2656527064" sldId="2147483577"/>
            <ac:picMk id="7" creationId="{E3935A79-2231-4406-B49D-DA90449D903C}"/>
          </ac:picMkLst>
        </pc:picChg>
      </pc:sldChg>
      <pc:sldChg chg="addSp modSp del mod">
        <pc:chgData name="TAIWO TIJANI" userId="2be015056e526e34" providerId="LiveId" clId="{5250DD47-1410-49B1-B588-C9E3636974E2}" dt="2024-10-09T18:23:09.876" v="22" actId="2696"/>
        <pc:sldMkLst>
          <pc:docMk/>
          <pc:sldMk cId="2190943094" sldId="2147483578"/>
        </pc:sldMkLst>
        <pc:picChg chg="add mod">
          <ac:chgData name="TAIWO TIJANI" userId="2be015056e526e34" providerId="LiveId" clId="{5250DD47-1410-49B1-B588-C9E3636974E2}" dt="2024-10-08T15:43:22.203" v="7" actId="1076"/>
          <ac:picMkLst>
            <pc:docMk/>
            <pc:sldMk cId="2190943094" sldId="2147483578"/>
            <ac:picMk id="3" creationId="{A696CE8D-18A2-AA0F-B61B-4C44F245107F}"/>
          </ac:picMkLst>
        </pc:picChg>
        <pc:picChg chg="add mod">
          <ac:chgData name="TAIWO TIJANI" userId="2be015056e526e34" providerId="LiveId" clId="{5250DD47-1410-49B1-B588-C9E3636974E2}" dt="2024-10-08T15:44:45.823" v="16" actId="1076"/>
          <ac:picMkLst>
            <pc:docMk/>
            <pc:sldMk cId="2190943094" sldId="2147483578"/>
            <ac:picMk id="4" creationId="{6A02D83A-923E-ACA9-AEDF-6888C77429F1}"/>
          </ac:picMkLst>
        </pc:picChg>
      </pc:sldChg>
      <pc:sldChg chg="modSp mod">
        <pc:chgData name="TAIWO TIJANI" userId="2be015056e526e34" providerId="LiveId" clId="{5250DD47-1410-49B1-B588-C9E3636974E2}" dt="2024-10-09T18:23:02.820" v="21" actId="1076"/>
        <pc:sldMkLst>
          <pc:docMk/>
          <pc:sldMk cId="3496182648" sldId="2147483605"/>
        </pc:sldMkLst>
        <pc:spChg chg="mod">
          <ac:chgData name="TAIWO TIJANI" userId="2be015056e526e34" providerId="LiveId" clId="{5250DD47-1410-49B1-B588-C9E3636974E2}" dt="2024-10-09T18:23:02.820" v="21" actId="1076"/>
          <ac:spMkLst>
            <pc:docMk/>
            <pc:sldMk cId="3496182648" sldId="2147483605"/>
            <ac:spMk id="3" creationId="{B89A417E-A546-DD3B-A706-3026694C6563}"/>
          </ac:spMkLst>
        </pc:spChg>
        <pc:spChg chg="mod">
          <ac:chgData name="TAIWO TIJANI" userId="2be015056e526e34" providerId="LiveId" clId="{5250DD47-1410-49B1-B588-C9E3636974E2}" dt="2024-10-09T18:22:59.326" v="20" actId="1076"/>
          <ac:spMkLst>
            <pc:docMk/>
            <pc:sldMk cId="3496182648" sldId="2147483605"/>
            <ac:spMk id="6" creationId="{DB42D93D-208C-2CAE-8199-9AE5CCC281A0}"/>
          </ac:spMkLst>
        </pc:spChg>
      </pc:sldChg>
      <pc:sldMasterChg chg="delSldLayout">
        <pc:chgData name="TAIWO TIJANI" userId="2be015056e526e34" providerId="LiveId" clId="{5250DD47-1410-49B1-B588-C9E3636974E2}" dt="2024-10-09T18:23:09.876" v="22" actId="2696"/>
        <pc:sldMasterMkLst>
          <pc:docMk/>
          <pc:sldMasterMk cId="3408294523" sldId="2147483733"/>
        </pc:sldMasterMkLst>
        <pc:sldLayoutChg chg="del">
          <pc:chgData name="TAIWO TIJANI" userId="2be015056e526e34" providerId="LiveId" clId="{5250DD47-1410-49B1-B588-C9E3636974E2}" dt="2024-10-09T18:23:09.876" v="22" actId="2696"/>
          <pc:sldLayoutMkLst>
            <pc:docMk/>
            <pc:sldMasterMk cId="3408294523" sldId="2147483733"/>
            <pc:sldLayoutMk cId="2231612327" sldId="2147483796"/>
          </pc:sldLayoutMkLst>
        </pc:sldLayoutChg>
      </pc:sldMasterChg>
    </pc:docChg>
  </pc:docChgLst>
  <pc:docChgLst>
    <pc:chgData name="Frenehard, Thomas" userId="93adf389-53be-4619-93b1-ed6de12ed376" providerId="ADAL" clId="{6E29439D-ECA6-45CD-A94C-1E984531CF62}"/>
    <pc:docChg chg="addSld delSld modSld">
      <pc:chgData name="Frenehard, Thomas" userId="93adf389-53be-4619-93b1-ed6de12ed376" providerId="ADAL" clId="{6E29439D-ECA6-45CD-A94C-1E984531CF62}" dt="2024-01-11T22:04:20.437" v="11" actId="47"/>
      <pc:docMkLst>
        <pc:docMk/>
      </pc:docMkLst>
      <pc:sldChg chg="modSp mod">
        <pc:chgData name="Frenehard, Thomas" userId="93adf389-53be-4619-93b1-ed6de12ed376" providerId="ADAL" clId="{6E29439D-ECA6-45CD-A94C-1E984531CF62}" dt="2024-01-11T22:04:03.912" v="9" actId="6549"/>
        <pc:sldMkLst>
          <pc:docMk/>
          <pc:sldMk cId="3096662348" sldId="281"/>
        </pc:sldMkLst>
        <pc:spChg chg="mod">
          <ac:chgData name="Frenehard, Thomas" userId="93adf389-53be-4619-93b1-ed6de12ed376" providerId="ADAL" clId="{6E29439D-ECA6-45CD-A94C-1E984531CF62}" dt="2024-01-11T22:04:03.912" v="9" actId="6549"/>
          <ac:spMkLst>
            <pc:docMk/>
            <pc:sldMk cId="3096662348" sldId="281"/>
            <ac:spMk id="17" creationId="{AF8B7C26-0690-379A-5EA0-064DD6FCE9DE}"/>
          </ac:spMkLst>
        </pc:spChg>
      </pc:sldChg>
      <pc:sldChg chg="del">
        <pc:chgData name="Frenehard, Thomas" userId="93adf389-53be-4619-93b1-ed6de12ed376" providerId="ADAL" clId="{6E29439D-ECA6-45CD-A94C-1E984531CF62}" dt="2024-01-11T22:03:57.204" v="8" actId="47"/>
        <pc:sldMkLst>
          <pc:docMk/>
          <pc:sldMk cId="1421761069" sldId="2147483515"/>
        </pc:sldMkLst>
      </pc:sldChg>
      <pc:sldChg chg="modSp del">
        <pc:chgData name="Frenehard, Thomas" userId="93adf389-53be-4619-93b1-ed6de12ed376" providerId="ADAL" clId="{6E29439D-ECA6-45CD-A94C-1E984531CF62}" dt="2024-01-11T22:04:20.437" v="11" actId="47"/>
        <pc:sldMkLst>
          <pc:docMk/>
          <pc:sldMk cId="238661899" sldId="2147483518"/>
        </pc:sldMkLst>
        <pc:graphicFrameChg chg="mod">
          <ac:chgData name="Frenehard, Thomas" userId="93adf389-53be-4619-93b1-ed6de12ed376" providerId="ADAL" clId="{6E29439D-ECA6-45CD-A94C-1E984531CF62}" dt="2024-01-11T22:02:43.944" v="0"/>
          <ac:graphicFrameMkLst>
            <pc:docMk/>
            <pc:sldMk cId="238661899" sldId="2147483518"/>
            <ac:graphicFrameMk id="24" creationId="{B5F60DAD-4639-F4E3-060F-A87E4D5F7B0F}"/>
          </ac:graphicFrameMkLst>
        </pc:graphicFrameChg>
      </pc:sldChg>
      <pc:sldChg chg="modSp add mod">
        <pc:chgData name="Frenehard, Thomas" userId="93adf389-53be-4619-93b1-ed6de12ed376" providerId="ADAL" clId="{6E29439D-ECA6-45CD-A94C-1E984531CF62}" dt="2024-01-11T22:03:53.618" v="7" actId="20577"/>
        <pc:sldMkLst>
          <pc:docMk/>
          <pc:sldMk cId="827636301" sldId="2147483522"/>
        </pc:sldMkLst>
        <pc:spChg chg="mod">
          <ac:chgData name="Frenehard, Thomas" userId="93adf389-53be-4619-93b1-ed6de12ed376" providerId="ADAL" clId="{6E29439D-ECA6-45CD-A94C-1E984531CF62}" dt="2024-01-11T22:03:53.618" v="7" actId="20577"/>
          <ac:spMkLst>
            <pc:docMk/>
            <pc:sldMk cId="827636301" sldId="2147483522"/>
            <ac:spMk id="3" creationId="{B6EA52C2-5EBB-6303-CCAA-F963E5F5CE3D}"/>
          </ac:spMkLst>
        </pc:spChg>
      </pc:sldChg>
      <pc:sldChg chg="add">
        <pc:chgData name="Frenehard, Thomas" userId="93adf389-53be-4619-93b1-ed6de12ed376" providerId="ADAL" clId="{6E29439D-ECA6-45CD-A94C-1E984531CF62}" dt="2024-01-11T22:04:16.622" v="10"/>
        <pc:sldMkLst>
          <pc:docMk/>
          <pc:sldMk cId="1502843856" sldId="2147483523"/>
        </pc:sldMkLst>
      </pc:sldChg>
    </pc:docChg>
  </pc:docChgLst>
  <pc:docChgLst>
    <pc:chgData name="Esa, Arif" userId="d8f20a8c-d3fd-49ba-b57b-78f86de147d3" providerId="ADAL" clId="{EE9DBED9-2705-F344-90CB-8BA39A530463}"/>
    <pc:docChg chg="undo custSel addSld delSld modSld delMainMaster">
      <pc:chgData name="Esa, Arif" userId="d8f20a8c-d3fd-49ba-b57b-78f86de147d3" providerId="ADAL" clId="{EE9DBED9-2705-F344-90CB-8BA39A530463}" dt="2024-01-26T16:04:21.339" v="371" actId="14734"/>
      <pc:docMkLst>
        <pc:docMk/>
      </pc:docMkLst>
      <pc:sldChg chg="add del">
        <pc:chgData name="Esa, Arif" userId="d8f20a8c-d3fd-49ba-b57b-78f86de147d3" providerId="ADAL" clId="{EE9DBED9-2705-F344-90CB-8BA39A530463}" dt="2024-01-25T08:19:38.425" v="12" actId="2696"/>
        <pc:sldMkLst>
          <pc:docMk/>
          <pc:sldMk cId="232654919" sldId="2147483566"/>
        </pc:sldMkLst>
      </pc:sldChg>
      <pc:sldChg chg="addSp delSp modSp add mod">
        <pc:chgData name="Esa, Arif" userId="d8f20a8c-d3fd-49ba-b57b-78f86de147d3" providerId="ADAL" clId="{EE9DBED9-2705-F344-90CB-8BA39A530463}" dt="2024-01-25T08:54:29.222" v="258" actId="1035"/>
        <pc:sldMkLst>
          <pc:docMk/>
          <pc:sldMk cId="774303641" sldId="2147483569"/>
        </pc:sldMkLst>
        <pc:spChg chg="mod">
          <ac:chgData name="Esa, Arif" userId="d8f20a8c-d3fd-49ba-b57b-78f86de147d3" providerId="ADAL" clId="{EE9DBED9-2705-F344-90CB-8BA39A530463}" dt="2024-01-25T08:25:58.715" v="112" actId="20577"/>
          <ac:spMkLst>
            <pc:docMk/>
            <pc:sldMk cId="774303641" sldId="2147483569"/>
            <ac:spMk id="5" creationId="{12A92346-DBDA-F854-B7EE-5F35C1A587E5}"/>
          </ac:spMkLst>
        </pc:spChg>
        <pc:spChg chg="mod">
          <ac:chgData name="Esa, Arif" userId="d8f20a8c-d3fd-49ba-b57b-78f86de147d3" providerId="ADAL" clId="{EE9DBED9-2705-F344-90CB-8BA39A530463}" dt="2024-01-25T08:19:43.672" v="43"/>
          <ac:spMkLst>
            <pc:docMk/>
            <pc:sldMk cId="774303641" sldId="2147483569"/>
            <ac:spMk id="7" creationId="{0A4DFAF7-E2EE-C6AB-4D5B-FFCFC1700379}"/>
          </ac:spMkLst>
        </pc:spChg>
        <pc:spChg chg="mod">
          <ac:chgData name="Esa, Arif" userId="d8f20a8c-d3fd-49ba-b57b-78f86de147d3" providerId="ADAL" clId="{EE9DBED9-2705-F344-90CB-8BA39A530463}" dt="2024-01-25T08:19:43.672" v="43"/>
          <ac:spMkLst>
            <pc:docMk/>
            <pc:sldMk cId="774303641" sldId="2147483569"/>
            <ac:spMk id="8" creationId="{231DE732-9FBC-F325-70F6-51ECC9BC65E2}"/>
          </ac:spMkLst>
        </pc:spChg>
        <pc:spChg chg="mod">
          <ac:chgData name="Esa, Arif" userId="d8f20a8c-d3fd-49ba-b57b-78f86de147d3" providerId="ADAL" clId="{EE9DBED9-2705-F344-90CB-8BA39A530463}" dt="2024-01-25T08:19:43.672" v="43"/>
          <ac:spMkLst>
            <pc:docMk/>
            <pc:sldMk cId="774303641" sldId="2147483569"/>
            <ac:spMk id="9" creationId="{F63A9867-9963-6154-04AC-8B6699F5580A}"/>
          </ac:spMkLst>
        </pc:spChg>
        <pc:spChg chg="mod">
          <ac:chgData name="Esa, Arif" userId="d8f20a8c-d3fd-49ba-b57b-78f86de147d3" providerId="ADAL" clId="{EE9DBED9-2705-F344-90CB-8BA39A530463}" dt="2024-01-25T08:19:43.672" v="43"/>
          <ac:spMkLst>
            <pc:docMk/>
            <pc:sldMk cId="774303641" sldId="2147483569"/>
            <ac:spMk id="10" creationId="{DBEF168D-5E47-F21E-4928-A37BD6F3C8D4}"/>
          </ac:spMkLst>
        </pc:spChg>
        <pc:spChg chg="mod">
          <ac:chgData name="Esa, Arif" userId="d8f20a8c-d3fd-49ba-b57b-78f86de147d3" providerId="ADAL" clId="{EE9DBED9-2705-F344-90CB-8BA39A530463}" dt="2024-01-25T08:19:43.672" v="43"/>
          <ac:spMkLst>
            <pc:docMk/>
            <pc:sldMk cId="774303641" sldId="2147483569"/>
            <ac:spMk id="11" creationId="{249C7B64-E322-43AC-81A8-D4253C4DBF4E}"/>
          </ac:spMkLst>
        </pc:spChg>
        <pc:spChg chg="mod">
          <ac:chgData name="Esa, Arif" userId="d8f20a8c-d3fd-49ba-b57b-78f86de147d3" providerId="ADAL" clId="{EE9DBED9-2705-F344-90CB-8BA39A530463}" dt="2024-01-25T08:26:05" v="115"/>
          <ac:spMkLst>
            <pc:docMk/>
            <pc:sldMk cId="774303641" sldId="2147483569"/>
            <ac:spMk id="25" creationId="{7F246D4D-CC68-C01D-A721-4903C370880A}"/>
          </ac:spMkLst>
        </pc:spChg>
        <pc:spChg chg="mod">
          <ac:chgData name="Esa, Arif" userId="d8f20a8c-d3fd-49ba-b57b-78f86de147d3" providerId="ADAL" clId="{EE9DBED9-2705-F344-90CB-8BA39A530463}" dt="2024-01-25T08:26:05" v="115"/>
          <ac:spMkLst>
            <pc:docMk/>
            <pc:sldMk cId="774303641" sldId="2147483569"/>
            <ac:spMk id="26" creationId="{7DEA34AC-049B-2A23-1334-9D92862C72B7}"/>
          </ac:spMkLst>
        </pc:spChg>
        <pc:spChg chg="mod">
          <ac:chgData name="Esa, Arif" userId="d8f20a8c-d3fd-49ba-b57b-78f86de147d3" providerId="ADAL" clId="{EE9DBED9-2705-F344-90CB-8BA39A530463}" dt="2024-01-25T08:26:05" v="115"/>
          <ac:spMkLst>
            <pc:docMk/>
            <pc:sldMk cId="774303641" sldId="2147483569"/>
            <ac:spMk id="27" creationId="{71C51E06-DBD3-C1F6-6727-AE3EA6113844}"/>
          </ac:spMkLst>
        </pc:spChg>
        <pc:spChg chg="mod">
          <ac:chgData name="Esa, Arif" userId="d8f20a8c-d3fd-49ba-b57b-78f86de147d3" providerId="ADAL" clId="{EE9DBED9-2705-F344-90CB-8BA39A530463}" dt="2024-01-25T08:26:05" v="115"/>
          <ac:spMkLst>
            <pc:docMk/>
            <pc:sldMk cId="774303641" sldId="2147483569"/>
            <ac:spMk id="28" creationId="{97E53535-0309-AC02-4290-9D7F5AFED249}"/>
          </ac:spMkLst>
        </pc:spChg>
        <pc:spChg chg="mod">
          <ac:chgData name="Esa, Arif" userId="d8f20a8c-d3fd-49ba-b57b-78f86de147d3" providerId="ADAL" clId="{EE9DBED9-2705-F344-90CB-8BA39A530463}" dt="2024-01-25T08:26:07.352" v="117" actId="1076"/>
          <ac:spMkLst>
            <pc:docMk/>
            <pc:sldMk cId="774303641" sldId="2147483569"/>
            <ac:spMk id="29" creationId="{1D68AC82-3CD9-6961-7671-EF3025442EE3}"/>
          </ac:spMkLst>
        </pc:spChg>
        <pc:spChg chg="mod">
          <ac:chgData name="Esa, Arif" userId="d8f20a8c-d3fd-49ba-b57b-78f86de147d3" providerId="ADAL" clId="{EE9DBED9-2705-F344-90CB-8BA39A530463}" dt="2024-01-25T08:26:05" v="115"/>
          <ac:spMkLst>
            <pc:docMk/>
            <pc:sldMk cId="774303641" sldId="2147483569"/>
            <ac:spMk id="30" creationId="{CDC3F754-B7DF-BF08-AA9F-69529D26FD13}"/>
          </ac:spMkLst>
        </pc:spChg>
        <pc:spChg chg="mod">
          <ac:chgData name="Esa, Arif" userId="d8f20a8c-d3fd-49ba-b57b-78f86de147d3" providerId="ADAL" clId="{EE9DBED9-2705-F344-90CB-8BA39A530463}" dt="2024-01-25T08:26:19.960" v="121"/>
          <ac:spMkLst>
            <pc:docMk/>
            <pc:sldMk cId="774303641" sldId="2147483569"/>
            <ac:spMk id="33" creationId="{28868DC7-995A-6E4B-7737-B37BD9D1BE1A}"/>
          </ac:spMkLst>
        </pc:spChg>
        <pc:spChg chg="mod">
          <ac:chgData name="Esa, Arif" userId="d8f20a8c-d3fd-49ba-b57b-78f86de147d3" providerId="ADAL" clId="{EE9DBED9-2705-F344-90CB-8BA39A530463}" dt="2024-01-25T08:26:19.960" v="121"/>
          <ac:spMkLst>
            <pc:docMk/>
            <pc:sldMk cId="774303641" sldId="2147483569"/>
            <ac:spMk id="34" creationId="{4D1A488C-4F17-0767-E4FE-7B3713586F07}"/>
          </ac:spMkLst>
        </pc:spChg>
        <pc:spChg chg="mod">
          <ac:chgData name="Esa, Arif" userId="d8f20a8c-d3fd-49ba-b57b-78f86de147d3" providerId="ADAL" clId="{EE9DBED9-2705-F344-90CB-8BA39A530463}" dt="2024-01-25T08:26:19.960" v="121"/>
          <ac:spMkLst>
            <pc:docMk/>
            <pc:sldMk cId="774303641" sldId="2147483569"/>
            <ac:spMk id="35" creationId="{BBFBA055-7A56-9C9A-EF4F-748C626BCAE3}"/>
          </ac:spMkLst>
        </pc:spChg>
        <pc:spChg chg="mod">
          <ac:chgData name="Esa, Arif" userId="d8f20a8c-d3fd-49ba-b57b-78f86de147d3" providerId="ADAL" clId="{EE9DBED9-2705-F344-90CB-8BA39A530463}" dt="2024-01-25T08:26:19.960" v="121"/>
          <ac:spMkLst>
            <pc:docMk/>
            <pc:sldMk cId="774303641" sldId="2147483569"/>
            <ac:spMk id="36" creationId="{A343E1C0-06C3-CDBC-1A29-9D1BECFE5B95}"/>
          </ac:spMkLst>
        </pc:spChg>
        <pc:spChg chg="mod">
          <ac:chgData name="Esa, Arif" userId="d8f20a8c-d3fd-49ba-b57b-78f86de147d3" providerId="ADAL" clId="{EE9DBED9-2705-F344-90CB-8BA39A530463}" dt="2024-01-25T08:26:19.960" v="121"/>
          <ac:spMkLst>
            <pc:docMk/>
            <pc:sldMk cId="774303641" sldId="2147483569"/>
            <ac:spMk id="38" creationId="{3D4AD422-248B-932F-09AA-3310D9FDDBB4}"/>
          </ac:spMkLst>
        </pc:spChg>
        <pc:spChg chg="add mod">
          <ac:chgData name="Esa, Arif" userId="d8f20a8c-d3fd-49ba-b57b-78f86de147d3" providerId="ADAL" clId="{EE9DBED9-2705-F344-90CB-8BA39A530463}" dt="2024-01-25T08:26:20.184" v="122"/>
          <ac:spMkLst>
            <pc:docMk/>
            <pc:sldMk cId="774303641" sldId="2147483569"/>
            <ac:spMk id="39" creationId="{B23AD123-2F70-32B0-C1B4-6346552C5CE6}"/>
          </ac:spMkLst>
        </pc:spChg>
        <pc:spChg chg="mod">
          <ac:chgData name="Esa, Arif" userId="d8f20a8c-d3fd-49ba-b57b-78f86de147d3" providerId="ADAL" clId="{EE9DBED9-2705-F344-90CB-8BA39A530463}" dt="2024-01-25T08:26:26.738" v="123"/>
          <ac:spMkLst>
            <pc:docMk/>
            <pc:sldMk cId="774303641" sldId="2147483569"/>
            <ac:spMk id="42" creationId="{759D891F-221C-1CF7-7DEF-DA0E028F1548}"/>
          </ac:spMkLst>
        </pc:spChg>
        <pc:spChg chg="mod">
          <ac:chgData name="Esa, Arif" userId="d8f20a8c-d3fd-49ba-b57b-78f86de147d3" providerId="ADAL" clId="{EE9DBED9-2705-F344-90CB-8BA39A530463}" dt="2024-01-25T08:26:26.738" v="123"/>
          <ac:spMkLst>
            <pc:docMk/>
            <pc:sldMk cId="774303641" sldId="2147483569"/>
            <ac:spMk id="43" creationId="{DCD10A05-EDAD-3637-F340-0AC6D4447218}"/>
          </ac:spMkLst>
        </pc:spChg>
        <pc:spChg chg="mod">
          <ac:chgData name="Esa, Arif" userId="d8f20a8c-d3fd-49ba-b57b-78f86de147d3" providerId="ADAL" clId="{EE9DBED9-2705-F344-90CB-8BA39A530463}" dt="2024-01-25T08:26:26.738" v="123"/>
          <ac:spMkLst>
            <pc:docMk/>
            <pc:sldMk cId="774303641" sldId="2147483569"/>
            <ac:spMk id="44" creationId="{6534EF0D-316F-BF4D-6E53-9DB409845479}"/>
          </ac:spMkLst>
        </pc:spChg>
        <pc:spChg chg="mod">
          <ac:chgData name="Esa, Arif" userId="d8f20a8c-d3fd-49ba-b57b-78f86de147d3" providerId="ADAL" clId="{EE9DBED9-2705-F344-90CB-8BA39A530463}" dt="2024-01-25T08:26:26.738" v="123"/>
          <ac:spMkLst>
            <pc:docMk/>
            <pc:sldMk cId="774303641" sldId="2147483569"/>
            <ac:spMk id="45" creationId="{4A0B188D-6B73-95C8-14C3-51D381EC6ECC}"/>
          </ac:spMkLst>
        </pc:spChg>
        <pc:spChg chg="mod">
          <ac:chgData name="Esa, Arif" userId="d8f20a8c-d3fd-49ba-b57b-78f86de147d3" providerId="ADAL" clId="{EE9DBED9-2705-F344-90CB-8BA39A530463}" dt="2024-01-25T08:26:26.738" v="123"/>
          <ac:spMkLst>
            <pc:docMk/>
            <pc:sldMk cId="774303641" sldId="2147483569"/>
            <ac:spMk id="46" creationId="{74DAC8E3-9473-595C-7CED-0D53BD834C38}"/>
          </ac:spMkLst>
        </pc:spChg>
        <pc:spChg chg="mod">
          <ac:chgData name="Esa, Arif" userId="d8f20a8c-d3fd-49ba-b57b-78f86de147d3" providerId="ADAL" clId="{EE9DBED9-2705-F344-90CB-8BA39A530463}" dt="2024-01-25T08:26:33.971" v="127"/>
          <ac:spMkLst>
            <pc:docMk/>
            <pc:sldMk cId="774303641" sldId="2147483569"/>
            <ac:spMk id="49" creationId="{6094ED4A-474D-5868-03D4-84459E96D3AA}"/>
          </ac:spMkLst>
        </pc:spChg>
        <pc:spChg chg="mod">
          <ac:chgData name="Esa, Arif" userId="d8f20a8c-d3fd-49ba-b57b-78f86de147d3" providerId="ADAL" clId="{EE9DBED9-2705-F344-90CB-8BA39A530463}" dt="2024-01-25T08:26:33.971" v="127"/>
          <ac:spMkLst>
            <pc:docMk/>
            <pc:sldMk cId="774303641" sldId="2147483569"/>
            <ac:spMk id="50" creationId="{22141749-B201-0D89-E484-CA3B3AA23E3D}"/>
          </ac:spMkLst>
        </pc:spChg>
        <pc:spChg chg="mod">
          <ac:chgData name="Esa, Arif" userId="d8f20a8c-d3fd-49ba-b57b-78f86de147d3" providerId="ADAL" clId="{EE9DBED9-2705-F344-90CB-8BA39A530463}" dt="2024-01-25T08:26:33.971" v="127"/>
          <ac:spMkLst>
            <pc:docMk/>
            <pc:sldMk cId="774303641" sldId="2147483569"/>
            <ac:spMk id="51" creationId="{EFB476CC-DF0D-2266-DF9B-60420C711AAA}"/>
          </ac:spMkLst>
        </pc:spChg>
        <pc:spChg chg="mod">
          <ac:chgData name="Esa, Arif" userId="d8f20a8c-d3fd-49ba-b57b-78f86de147d3" providerId="ADAL" clId="{EE9DBED9-2705-F344-90CB-8BA39A530463}" dt="2024-01-25T08:26:33.971" v="127"/>
          <ac:spMkLst>
            <pc:docMk/>
            <pc:sldMk cId="774303641" sldId="2147483569"/>
            <ac:spMk id="52" creationId="{1EB2009C-D96B-A58A-ECAE-25B155485256}"/>
          </ac:spMkLst>
        </pc:spChg>
        <pc:spChg chg="mod">
          <ac:chgData name="Esa, Arif" userId="d8f20a8c-d3fd-49ba-b57b-78f86de147d3" providerId="ADAL" clId="{EE9DBED9-2705-F344-90CB-8BA39A530463}" dt="2024-01-25T08:26:33.971" v="127"/>
          <ac:spMkLst>
            <pc:docMk/>
            <pc:sldMk cId="774303641" sldId="2147483569"/>
            <ac:spMk id="53" creationId="{80C4B9FD-2EB6-A8DC-74BC-7E2B91428B61}"/>
          </ac:spMkLst>
        </pc:spChg>
        <pc:spChg chg="mod">
          <ac:chgData name="Esa, Arif" userId="d8f20a8c-d3fd-49ba-b57b-78f86de147d3" providerId="ADAL" clId="{EE9DBED9-2705-F344-90CB-8BA39A530463}" dt="2024-01-25T08:26:38.066" v="129"/>
          <ac:spMkLst>
            <pc:docMk/>
            <pc:sldMk cId="774303641" sldId="2147483569"/>
            <ac:spMk id="56" creationId="{117650ED-2159-0914-F753-55633165DB59}"/>
          </ac:spMkLst>
        </pc:spChg>
        <pc:spChg chg="mod">
          <ac:chgData name="Esa, Arif" userId="d8f20a8c-d3fd-49ba-b57b-78f86de147d3" providerId="ADAL" clId="{EE9DBED9-2705-F344-90CB-8BA39A530463}" dt="2024-01-25T08:26:38.066" v="129"/>
          <ac:spMkLst>
            <pc:docMk/>
            <pc:sldMk cId="774303641" sldId="2147483569"/>
            <ac:spMk id="57" creationId="{6C6A3703-EF08-9BC8-7E1F-A913AEED4647}"/>
          </ac:spMkLst>
        </pc:spChg>
        <pc:spChg chg="mod">
          <ac:chgData name="Esa, Arif" userId="d8f20a8c-d3fd-49ba-b57b-78f86de147d3" providerId="ADAL" clId="{EE9DBED9-2705-F344-90CB-8BA39A530463}" dt="2024-01-25T08:26:38.066" v="129"/>
          <ac:spMkLst>
            <pc:docMk/>
            <pc:sldMk cId="774303641" sldId="2147483569"/>
            <ac:spMk id="58" creationId="{0D57E907-3664-E847-A00D-B5FE8EB971BF}"/>
          </ac:spMkLst>
        </pc:spChg>
        <pc:spChg chg="mod">
          <ac:chgData name="Esa, Arif" userId="d8f20a8c-d3fd-49ba-b57b-78f86de147d3" providerId="ADAL" clId="{EE9DBED9-2705-F344-90CB-8BA39A530463}" dt="2024-01-25T08:26:38.066" v="129"/>
          <ac:spMkLst>
            <pc:docMk/>
            <pc:sldMk cId="774303641" sldId="2147483569"/>
            <ac:spMk id="59" creationId="{C5776643-D29D-4A76-7464-E87248E615EB}"/>
          </ac:spMkLst>
        </pc:spChg>
        <pc:spChg chg="mod">
          <ac:chgData name="Esa, Arif" userId="d8f20a8c-d3fd-49ba-b57b-78f86de147d3" providerId="ADAL" clId="{EE9DBED9-2705-F344-90CB-8BA39A530463}" dt="2024-01-25T08:26:38.066" v="129"/>
          <ac:spMkLst>
            <pc:docMk/>
            <pc:sldMk cId="774303641" sldId="2147483569"/>
            <ac:spMk id="60" creationId="{68F11537-0E7D-C446-F4F2-178CF0EBC83D}"/>
          </ac:spMkLst>
        </pc:spChg>
        <pc:spChg chg="mod">
          <ac:chgData name="Esa, Arif" userId="d8f20a8c-d3fd-49ba-b57b-78f86de147d3" providerId="ADAL" clId="{EE9DBED9-2705-F344-90CB-8BA39A530463}" dt="2024-01-25T08:26:44.122" v="131"/>
          <ac:spMkLst>
            <pc:docMk/>
            <pc:sldMk cId="774303641" sldId="2147483569"/>
            <ac:spMk id="63" creationId="{84BAF24D-0375-E106-61E2-2CCEC8EEF508}"/>
          </ac:spMkLst>
        </pc:spChg>
        <pc:spChg chg="mod">
          <ac:chgData name="Esa, Arif" userId="d8f20a8c-d3fd-49ba-b57b-78f86de147d3" providerId="ADAL" clId="{EE9DBED9-2705-F344-90CB-8BA39A530463}" dt="2024-01-25T08:26:44.122" v="131"/>
          <ac:spMkLst>
            <pc:docMk/>
            <pc:sldMk cId="774303641" sldId="2147483569"/>
            <ac:spMk id="64" creationId="{C84BAE71-B2DF-656D-6F2A-29308A4272B8}"/>
          </ac:spMkLst>
        </pc:spChg>
        <pc:spChg chg="mod">
          <ac:chgData name="Esa, Arif" userId="d8f20a8c-d3fd-49ba-b57b-78f86de147d3" providerId="ADAL" clId="{EE9DBED9-2705-F344-90CB-8BA39A530463}" dt="2024-01-25T08:26:44.122" v="131"/>
          <ac:spMkLst>
            <pc:docMk/>
            <pc:sldMk cId="774303641" sldId="2147483569"/>
            <ac:spMk id="65" creationId="{18E5DA35-02CB-14FF-C8E0-9A82EAD1A877}"/>
          </ac:spMkLst>
        </pc:spChg>
        <pc:spChg chg="mod">
          <ac:chgData name="Esa, Arif" userId="d8f20a8c-d3fd-49ba-b57b-78f86de147d3" providerId="ADAL" clId="{EE9DBED9-2705-F344-90CB-8BA39A530463}" dt="2024-01-25T08:26:44.122" v="131"/>
          <ac:spMkLst>
            <pc:docMk/>
            <pc:sldMk cId="774303641" sldId="2147483569"/>
            <ac:spMk id="66" creationId="{014AC1DE-BC7B-E632-9934-B65FFF1CC8D1}"/>
          </ac:spMkLst>
        </pc:spChg>
        <pc:spChg chg="mod">
          <ac:chgData name="Esa, Arif" userId="d8f20a8c-d3fd-49ba-b57b-78f86de147d3" providerId="ADAL" clId="{EE9DBED9-2705-F344-90CB-8BA39A530463}" dt="2024-01-25T08:26:44.122" v="131"/>
          <ac:spMkLst>
            <pc:docMk/>
            <pc:sldMk cId="774303641" sldId="2147483569"/>
            <ac:spMk id="67" creationId="{52697BC8-A350-93DA-7900-360885492A9E}"/>
          </ac:spMkLst>
        </pc:spChg>
        <pc:spChg chg="add mod">
          <ac:chgData name="Esa, Arif" userId="d8f20a8c-d3fd-49ba-b57b-78f86de147d3" providerId="ADAL" clId="{EE9DBED9-2705-F344-90CB-8BA39A530463}" dt="2024-01-25T08:31:04.130" v="215" actId="14100"/>
          <ac:spMkLst>
            <pc:docMk/>
            <pc:sldMk cId="774303641" sldId="2147483569"/>
            <ac:spMk id="69" creationId="{EDBAD0EF-037A-E619-C31A-A0A6D326F741}"/>
          </ac:spMkLst>
        </pc:spChg>
        <pc:spChg chg="add mod">
          <ac:chgData name="Esa, Arif" userId="d8f20a8c-d3fd-49ba-b57b-78f86de147d3" providerId="ADAL" clId="{EE9DBED9-2705-F344-90CB-8BA39A530463}" dt="2024-01-25T08:32:30.604" v="237" actId="14100"/>
          <ac:spMkLst>
            <pc:docMk/>
            <pc:sldMk cId="774303641" sldId="2147483569"/>
            <ac:spMk id="70" creationId="{FF162C8D-C24E-93D5-F689-ECFCBFD220A9}"/>
          </ac:spMkLst>
        </pc:spChg>
        <pc:spChg chg="add mod">
          <ac:chgData name="Esa, Arif" userId="d8f20a8c-d3fd-49ba-b57b-78f86de147d3" providerId="ADAL" clId="{EE9DBED9-2705-F344-90CB-8BA39A530463}" dt="2024-01-25T08:31:40.892" v="222" actId="166"/>
          <ac:spMkLst>
            <pc:docMk/>
            <pc:sldMk cId="774303641" sldId="2147483569"/>
            <ac:spMk id="72" creationId="{8A91FD52-477C-8462-3DC2-0170E8706A0C}"/>
          </ac:spMkLst>
        </pc:spChg>
        <pc:spChg chg="add mod">
          <ac:chgData name="Esa, Arif" userId="d8f20a8c-d3fd-49ba-b57b-78f86de147d3" providerId="ADAL" clId="{EE9DBED9-2705-F344-90CB-8BA39A530463}" dt="2024-01-25T08:32:53.338" v="242" actId="1076"/>
          <ac:spMkLst>
            <pc:docMk/>
            <pc:sldMk cId="774303641" sldId="2147483569"/>
            <ac:spMk id="74" creationId="{1380AE8C-B7D2-3E32-EBA1-9114AFB5A95B}"/>
          </ac:spMkLst>
        </pc:spChg>
        <pc:spChg chg="add mod">
          <ac:chgData name="Esa, Arif" userId="d8f20a8c-d3fd-49ba-b57b-78f86de147d3" providerId="ADAL" clId="{EE9DBED9-2705-F344-90CB-8BA39A530463}" dt="2024-01-25T08:54:29.222" v="258" actId="1035"/>
          <ac:spMkLst>
            <pc:docMk/>
            <pc:sldMk cId="774303641" sldId="2147483569"/>
            <ac:spMk id="76" creationId="{3EC979C7-FC6D-4BE1-D0C6-7797E0E99A00}"/>
          </ac:spMkLst>
        </pc:spChg>
        <pc:spChg chg="mod">
          <ac:chgData name="Esa, Arif" userId="d8f20a8c-d3fd-49ba-b57b-78f86de147d3" providerId="ADAL" clId="{EE9DBED9-2705-F344-90CB-8BA39A530463}" dt="2024-01-25T08:31:17.935" v="218"/>
          <ac:spMkLst>
            <pc:docMk/>
            <pc:sldMk cId="774303641" sldId="2147483569"/>
            <ac:spMk id="79" creationId="{C5693480-1C86-DA85-2C22-1237F6A4AC5D}"/>
          </ac:spMkLst>
        </pc:spChg>
        <pc:spChg chg="mod">
          <ac:chgData name="Esa, Arif" userId="d8f20a8c-d3fd-49ba-b57b-78f86de147d3" providerId="ADAL" clId="{EE9DBED9-2705-F344-90CB-8BA39A530463}" dt="2024-01-25T08:31:17.935" v="218"/>
          <ac:spMkLst>
            <pc:docMk/>
            <pc:sldMk cId="774303641" sldId="2147483569"/>
            <ac:spMk id="80" creationId="{8A82F641-23BD-39B7-8013-595F9D146EF5}"/>
          </ac:spMkLst>
        </pc:spChg>
        <pc:spChg chg="mod">
          <ac:chgData name="Esa, Arif" userId="d8f20a8c-d3fd-49ba-b57b-78f86de147d3" providerId="ADAL" clId="{EE9DBED9-2705-F344-90CB-8BA39A530463}" dt="2024-01-25T08:31:17.935" v="218"/>
          <ac:spMkLst>
            <pc:docMk/>
            <pc:sldMk cId="774303641" sldId="2147483569"/>
            <ac:spMk id="81" creationId="{B359FA7D-35E6-8224-3F03-7A2FC344472E}"/>
          </ac:spMkLst>
        </pc:spChg>
        <pc:spChg chg="mod">
          <ac:chgData name="Esa, Arif" userId="d8f20a8c-d3fd-49ba-b57b-78f86de147d3" providerId="ADAL" clId="{EE9DBED9-2705-F344-90CB-8BA39A530463}" dt="2024-01-25T08:31:17.935" v="218"/>
          <ac:spMkLst>
            <pc:docMk/>
            <pc:sldMk cId="774303641" sldId="2147483569"/>
            <ac:spMk id="82" creationId="{68F4FF10-8137-1885-11D3-F279A533E4AD}"/>
          </ac:spMkLst>
        </pc:spChg>
        <pc:spChg chg="mod">
          <ac:chgData name="Esa, Arif" userId="d8f20a8c-d3fd-49ba-b57b-78f86de147d3" providerId="ADAL" clId="{EE9DBED9-2705-F344-90CB-8BA39A530463}" dt="2024-01-25T08:31:17.935" v="218"/>
          <ac:spMkLst>
            <pc:docMk/>
            <pc:sldMk cId="774303641" sldId="2147483569"/>
            <ac:spMk id="83" creationId="{D92AD586-44D4-015E-55F9-B964A25A3E17}"/>
          </ac:spMkLst>
        </pc:spChg>
        <pc:spChg chg="mod">
          <ac:chgData name="Esa, Arif" userId="d8f20a8c-d3fd-49ba-b57b-78f86de147d3" providerId="ADAL" clId="{EE9DBED9-2705-F344-90CB-8BA39A530463}" dt="2024-01-25T08:31:51.391" v="224"/>
          <ac:spMkLst>
            <pc:docMk/>
            <pc:sldMk cId="774303641" sldId="2147483569"/>
            <ac:spMk id="86" creationId="{4A594770-C0F8-D2F0-D9FC-69284F4EF225}"/>
          </ac:spMkLst>
        </pc:spChg>
        <pc:spChg chg="mod">
          <ac:chgData name="Esa, Arif" userId="d8f20a8c-d3fd-49ba-b57b-78f86de147d3" providerId="ADAL" clId="{EE9DBED9-2705-F344-90CB-8BA39A530463}" dt="2024-01-25T08:31:51.391" v="224"/>
          <ac:spMkLst>
            <pc:docMk/>
            <pc:sldMk cId="774303641" sldId="2147483569"/>
            <ac:spMk id="87" creationId="{099C3249-2B83-C43E-A898-764BA3FE4393}"/>
          </ac:spMkLst>
        </pc:spChg>
        <pc:spChg chg="mod">
          <ac:chgData name="Esa, Arif" userId="d8f20a8c-d3fd-49ba-b57b-78f86de147d3" providerId="ADAL" clId="{EE9DBED9-2705-F344-90CB-8BA39A530463}" dt="2024-01-25T08:31:51.391" v="224"/>
          <ac:spMkLst>
            <pc:docMk/>
            <pc:sldMk cId="774303641" sldId="2147483569"/>
            <ac:spMk id="88" creationId="{C8B8EA49-CD98-0072-81CD-3A63898CA92F}"/>
          </ac:spMkLst>
        </pc:spChg>
        <pc:spChg chg="mod">
          <ac:chgData name="Esa, Arif" userId="d8f20a8c-d3fd-49ba-b57b-78f86de147d3" providerId="ADAL" clId="{EE9DBED9-2705-F344-90CB-8BA39A530463}" dt="2024-01-25T08:31:51.391" v="224"/>
          <ac:spMkLst>
            <pc:docMk/>
            <pc:sldMk cId="774303641" sldId="2147483569"/>
            <ac:spMk id="89" creationId="{3745D164-6D6C-AB0E-1DC2-725CFF2D71AF}"/>
          </ac:spMkLst>
        </pc:spChg>
        <pc:spChg chg="mod">
          <ac:chgData name="Esa, Arif" userId="d8f20a8c-d3fd-49ba-b57b-78f86de147d3" providerId="ADAL" clId="{EE9DBED9-2705-F344-90CB-8BA39A530463}" dt="2024-01-25T08:31:51.391" v="224"/>
          <ac:spMkLst>
            <pc:docMk/>
            <pc:sldMk cId="774303641" sldId="2147483569"/>
            <ac:spMk id="90" creationId="{789ED061-E955-252F-6E34-9DB5156CC621}"/>
          </ac:spMkLst>
        </pc:spChg>
        <pc:grpChg chg="add mod">
          <ac:chgData name="Esa, Arif" userId="d8f20a8c-d3fd-49ba-b57b-78f86de147d3" providerId="ADAL" clId="{EE9DBED9-2705-F344-90CB-8BA39A530463}" dt="2024-01-25T08:26:04.146" v="114" actId="1076"/>
          <ac:grpSpMkLst>
            <pc:docMk/>
            <pc:sldMk cId="774303641" sldId="2147483569"/>
            <ac:grpSpMk id="3" creationId="{6B4E7D31-E43E-B25D-05E1-0912452545CA}"/>
          </ac:grpSpMkLst>
        </pc:grpChg>
        <pc:grpChg chg="mod">
          <ac:chgData name="Esa, Arif" userId="d8f20a8c-d3fd-49ba-b57b-78f86de147d3" providerId="ADAL" clId="{EE9DBED9-2705-F344-90CB-8BA39A530463}" dt="2024-01-25T08:19:43.672" v="43"/>
          <ac:grpSpMkLst>
            <pc:docMk/>
            <pc:sldMk cId="774303641" sldId="2147483569"/>
            <ac:grpSpMk id="4" creationId="{BBE080E2-8DDE-7367-45CE-1751376A093F}"/>
          </ac:grpSpMkLst>
        </pc:grpChg>
        <pc:grpChg chg="add del mod">
          <ac:chgData name="Esa, Arif" userId="d8f20a8c-d3fd-49ba-b57b-78f86de147d3" providerId="ADAL" clId="{EE9DBED9-2705-F344-90CB-8BA39A530463}" dt="2024-01-25T08:54:15.397" v="250" actId="1035"/>
          <ac:grpSpMkLst>
            <pc:docMk/>
            <pc:sldMk cId="774303641" sldId="2147483569"/>
            <ac:grpSpMk id="23" creationId="{66FB9618-C951-6B89-3928-B9618F9B0E1B}"/>
          </ac:grpSpMkLst>
        </pc:grpChg>
        <pc:grpChg chg="mod">
          <ac:chgData name="Esa, Arif" userId="d8f20a8c-d3fd-49ba-b57b-78f86de147d3" providerId="ADAL" clId="{EE9DBED9-2705-F344-90CB-8BA39A530463}" dt="2024-01-25T08:26:05" v="115"/>
          <ac:grpSpMkLst>
            <pc:docMk/>
            <pc:sldMk cId="774303641" sldId="2147483569"/>
            <ac:grpSpMk id="24" creationId="{2FEE4548-2283-D94C-0A48-E877B4692027}"/>
          </ac:grpSpMkLst>
        </pc:grpChg>
        <pc:grpChg chg="add mod">
          <ac:chgData name="Esa, Arif" userId="d8f20a8c-d3fd-49ba-b57b-78f86de147d3" providerId="ADAL" clId="{EE9DBED9-2705-F344-90CB-8BA39A530463}" dt="2024-01-25T08:26:19.960" v="121"/>
          <ac:grpSpMkLst>
            <pc:docMk/>
            <pc:sldMk cId="774303641" sldId="2147483569"/>
            <ac:grpSpMk id="31" creationId="{793E783F-0A94-4444-3793-6EC7DB2E425C}"/>
          </ac:grpSpMkLst>
        </pc:grpChg>
        <pc:grpChg chg="mod">
          <ac:chgData name="Esa, Arif" userId="d8f20a8c-d3fd-49ba-b57b-78f86de147d3" providerId="ADAL" clId="{EE9DBED9-2705-F344-90CB-8BA39A530463}" dt="2024-01-25T08:26:19.960" v="121"/>
          <ac:grpSpMkLst>
            <pc:docMk/>
            <pc:sldMk cId="774303641" sldId="2147483569"/>
            <ac:grpSpMk id="32" creationId="{8A817571-A3E3-F482-AB18-6417F54FE5FC}"/>
          </ac:grpSpMkLst>
        </pc:grpChg>
        <pc:grpChg chg="add del mod">
          <ac:chgData name="Esa, Arif" userId="d8f20a8c-d3fd-49ba-b57b-78f86de147d3" providerId="ADAL" clId="{EE9DBED9-2705-F344-90CB-8BA39A530463}" dt="2024-01-25T08:31:17.585" v="217" actId="478"/>
          <ac:grpSpMkLst>
            <pc:docMk/>
            <pc:sldMk cId="774303641" sldId="2147483569"/>
            <ac:grpSpMk id="40" creationId="{4B0754A5-E022-4E48-7CA7-2BDFBD3B1744}"/>
          </ac:grpSpMkLst>
        </pc:grpChg>
        <pc:grpChg chg="mod">
          <ac:chgData name="Esa, Arif" userId="d8f20a8c-d3fd-49ba-b57b-78f86de147d3" providerId="ADAL" clId="{EE9DBED9-2705-F344-90CB-8BA39A530463}" dt="2024-01-25T08:26:26.738" v="123"/>
          <ac:grpSpMkLst>
            <pc:docMk/>
            <pc:sldMk cId="774303641" sldId="2147483569"/>
            <ac:grpSpMk id="41" creationId="{227A49D1-C3FE-6061-CD43-3FE496426F2A}"/>
          </ac:grpSpMkLst>
        </pc:grpChg>
        <pc:grpChg chg="add mod">
          <ac:chgData name="Esa, Arif" userId="d8f20a8c-d3fd-49ba-b57b-78f86de147d3" providerId="ADAL" clId="{EE9DBED9-2705-F344-90CB-8BA39A530463}" dt="2024-01-25T08:54:09.187" v="245" actId="1036"/>
          <ac:grpSpMkLst>
            <pc:docMk/>
            <pc:sldMk cId="774303641" sldId="2147483569"/>
            <ac:grpSpMk id="47" creationId="{40264494-6399-9645-608B-0288B2D44C17}"/>
          </ac:grpSpMkLst>
        </pc:grpChg>
        <pc:grpChg chg="mod">
          <ac:chgData name="Esa, Arif" userId="d8f20a8c-d3fd-49ba-b57b-78f86de147d3" providerId="ADAL" clId="{EE9DBED9-2705-F344-90CB-8BA39A530463}" dt="2024-01-25T08:26:33.971" v="127"/>
          <ac:grpSpMkLst>
            <pc:docMk/>
            <pc:sldMk cId="774303641" sldId="2147483569"/>
            <ac:grpSpMk id="48" creationId="{BDC748D7-67DA-4428-37A2-C5E76BDE0CC2}"/>
          </ac:grpSpMkLst>
        </pc:grpChg>
        <pc:grpChg chg="add mod">
          <ac:chgData name="Esa, Arif" userId="d8f20a8c-d3fd-49ba-b57b-78f86de147d3" providerId="ADAL" clId="{EE9DBED9-2705-F344-90CB-8BA39A530463}" dt="2024-01-25T08:54:29.222" v="258" actId="1035"/>
          <ac:grpSpMkLst>
            <pc:docMk/>
            <pc:sldMk cId="774303641" sldId="2147483569"/>
            <ac:grpSpMk id="54" creationId="{5DCDCA14-BFE7-A83D-1CCA-75D3D23D8025}"/>
          </ac:grpSpMkLst>
        </pc:grpChg>
        <pc:grpChg chg="mod">
          <ac:chgData name="Esa, Arif" userId="d8f20a8c-d3fd-49ba-b57b-78f86de147d3" providerId="ADAL" clId="{EE9DBED9-2705-F344-90CB-8BA39A530463}" dt="2024-01-25T08:26:38.066" v="129"/>
          <ac:grpSpMkLst>
            <pc:docMk/>
            <pc:sldMk cId="774303641" sldId="2147483569"/>
            <ac:grpSpMk id="55" creationId="{65FA5770-3013-1A64-3068-FB6C3F8F07D7}"/>
          </ac:grpSpMkLst>
        </pc:grpChg>
        <pc:grpChg chg="add mod">
          <ac:chgData name="Esa, Arif" userId="d8f20a8c-d3fd-49ba-b57b-78f86de147d3" providerId="ADAL" clId="{EE9DBED9-2705-F344-90CB-8BA39A530463}" dt="2024-01-25T08:32:56.306" v="244" actId="1036"/>
          <ac:grpSpMkLst>
            <pc:docMk/>
            <pc:sldMk cId="774303641" sldId="2147483569"/>
            <ac:grpSpMk id="61" creationId="{CBE9A3FD-FCF1-6E79-CAB3-1D34C8661015}"/>
          </ac:grpSpMkLst>
        </pc:grpChg>
        <pc:grpChg chg="mod">
          <ac:chgData name="Esa, Arif" userId="d8f20a8c-d3fd-49ba-b57b-78f86de147d3" providerId="ADAL" clId="{EE9DBED9-2705-F344-90CB-8BA39A530463}" dt="2024-01-25T08:26:44.122" v="131"/>
          <ac:grpSpMkLst>
            <pc:docMk/>
            <pc:sldMk cId="774303641" sldId="2147483569"/>
            <ac:grpSpMk id="62" creationId="{C0EEFE1E-96E8-B7B3-4B9F-12DD54C56DD4}"/>
          </ac:grpSpMkLst>
        </pc:grpChg>
        <pc:grpChg chg="add mod">
          <ac:chgData name="Esa, Arif" userId="d8f20a8c-d3fd-49ba-b57b-78f86de147d3" providerId="ADAL" clId="{EE9DBED9-2705-F344-90CB-8BA39A530463}" dt="2024-01-25T08:31:26.090" v="220" actId="167"/>
          <ac:grpSpMkLst>
            <pc:docMk/>
            <pc:sldMk cId="774303641" sldId="2147483569"/>
            <ac:grpSpMk id="77" creationId="{8DED55D8-FE1F-1B23-17C4-83BDF016D39A}"/>
          </ac:grpSpMkLst>
        </pc:grpChg>
        <pc:grpChg chg="mod">
          <ac:chgData name="Esa, Arif" userId="d8f20a8c-d3fd-49ba-b57b-78f86de147d3" providerId="ADAL" clId="{EE9DBED9-2705-F344-90CB-8BA39A530463}" dt="2024-01-25T08:31:17.935" v="218"/>
          <ac:grpSpMkLst>
            <pc:docMk/>
            <pc:sldMk cId="774303641" sldId="2147483569"/>
            <ac:grpSpMk id="78" creationId="{3DBDF2C9-09E5-1187-BDF4-8ADB0316DEC7}"/>
          </ac:grpSpMkLst>
        </pc:grpChg>
        <pc:grpChg chg="add mod">
          <ac:chgData name="Esa, Arif" userId="d8f20a8c-d3fd-49ba-b57b-78f86de147d3" providerId="ADAL" clId="{EE9DBED9-2705-F344-90CB-8BA39A530463}" dt="2024-01-25T08:32:07.759" v="230" actId="1076"/>
          <ac:grpSpMkLst>
            <pc:docMk/>
            <pc:sldMk cId="774303641" sldId="2147483569"/>
            <ac:grpSpMk id="84" creationId="{82441706-7FBA-F8A0-6103-BF7A0EDA6063}"/>
          </ac:grpSpMkLst>
        </pc:grpChg>
        <pc:grpChg chg="mod">
          <ac:chgData name="Esa, Arif" userId="d8f20a8c-d3fd-49ba-b57b-78f86de147d3" providerId="ADAL" clId="{EE9DBED9-2705-F344-90CB-8BA39A530463}" dt="2024-01-25T08:31:51.391" v="224"/>
          <ac:grpSpMkLst>
            <pc:docMk/>
            <pc:sldMk cId="774303641" sldId="2147483569"/>
            <ac:grpSpMk id="85" creationId="{7B25DB59-3479-36E2-4103-D1D69CB851E6}"/>
          </ac:grpSpMkLst>
        </pc:grpChg>
        <pc:graphicFrameChg chg="add mod">
          <ac:chgData name="Esa, Arif" userId="d8f20a8c-d3fd-49ba-b57b-78f86de147d3" providerId="ADAL" clId="{EE9DBED9-2705-F344-90CB-8BA39A530463}" dt="2024-01-25T08:20:50.869" v="55"/>
          <ac:graphicFrameMkLst>
            <pc:docMk/>
            <pc:sldMk cId="774303641" sldId="2147483569"/>
            <ac:graphicFrameMk id="13" creationId="{D4158CF5-23E7-4AC3-B9B8-D9CC5F41D4BB}"/>
          </ac:graphicFrameMkLst>
        </pc:graphicFrameChg>
        <pc:graphicFrameChg chg="add mod">
          <ac:chgData name="Esa, Arif" userId="d8f20a8c-d3fd-49ba-b57b-78f86de147d3" providerId="ADAL" clId="{EE9DBED9-2705-F344-90CB-8BA39A530463}" dt="2024-01-25T08:20:50.869" v="55"/>
          <ac:graphicFrameMkLst>
            <pc:docMk/>
            <pc:sldMk cId="774303641" sldId="2147483569"/>
            <ac:graphicFrameMk id="14" creationId="{D5C5728D-8828-B170-1001-F68B057B350B}"/>
          </ac:graphicFrameMkLst>
        </pc:graphicFrameChg>
        <pc:graphicFrameChg chg="add mod">
          <ac:chgData name="Esa, Arif" userId="d8f20a8c-d3fd-49ba-b57b-78f86de147d3" providerId="ADAL" clId="{EE9DBED9-2705-F344-90CB-8BA39A530463}" dt="2024-01-25T08:20:50.869" v="55"/>
          <ac:graphicFrameMkLst>
            <pc:docMk/>
            <pc:sldMk cId="774303641" sldId="2147483569"/>
            <ac:graphicFrameMk id="15" creationId="{9C2A489E-CB00-3FDE-3460-F15683577264}"/>
          </ac:graphicFrameMkLst>
        </pc:graphicFrameChg>
        <pc:graphicFrameChg chg="add mod">
          <ac:chgData name="Esa, Arif" userId="d8f20a8c-d3fd-49ba-b57b-78f86de147d3" providerId="ADAL" clId="{EE9DBED9-2705-F344-90CB-8BA39A530463}" dt="2024-01-25T08:20:50.869" v="55"/>
          <ac:graphicFrameMkLst>
            <pc:docMk/>
            <pc:sldMk cId="774303641" sldId="2147483569"/>
            <ac:graphicFrameMk id="16" creationId="{EF089C1F-0D27-4369-5AC9-87AD923406E9}"/>
          </ac:graphicFrameMkLst>
        </pc:graphicFrameChg>
        <pc:graphicFrameChg chg="add mod">
          <ac:chgData name="Esa, Arif" userId="d8f20a8c-d3fd-49ba-b57b-78f86de147d3" providerId="ADAL" clId="{EE9DBED9-2705-F344-90CB-8BA39A530463}" dt="2024-01-25T08:20:50.869" v="55"/>
          <ac:graphicFrameMkLst>
            <pc:docMk/>
            <pc:sldMk cId="774303641" sldId="2147483569"/>
            <ac:graphicFrameMk id="17" creationId="{EC8C2A4F-84BA-CF91-0EBA-7E2505285CCD}"/>
          </ac:graphicFrameMkLst>
        </pc:graphicFrameChg>
        <pc:picChg chg="del">
          <ac:chgData name="Esa, Arif" userId="d8f20a8c-d3fd-49ba-b57b-78f86de147d3" providerId="ADAL" clId="{EE9DBED9-2705-F344-90CB-8BA39A530463}" dt="2024-01-25T08:19:49.183" v="46" actId="478"/>
          <ac:picMkLst>
            <pc:docMk/>
            <pc:sldMk cId="774303641" sldId="2147483569"/>
            <ac:picMk id="6" creationId="{C7CA8408-8B03-9A5A-C069-B97C91269C02}"/>
          </ac:picMkLst>
        </pc:picChg>
        <pc:picChg chg="add del mod">
          <ac:chgData name="Esa, Arif" userId="d8f20a8c-d3fd-49ba-b57b-78f86de147d3" providerId="ADAL" clId="{EE9DBED9-2705-F344-90CB-8BA39A530463}" dt="2024-01-25T08:32:11.350" v="232" actId="1076"/>
          <ac:picMkLst>
            <pc:docMk/>
            <pc:sldMk cId="774303641" sldId="2147483569"/>
            <ac:picMk id="12" creationId="{27F1D569-8860-5F70-3B50-6A0D5B4B0859}"/>
          </ac:picMkLst>
        </pc:picChg>
        <pc:picChg chg="add del">
          <ac:chgData name="Esa, Arif" userId="d8f20a8c-d3fd-49ba-b57b-78f86de147d3" providerId="ADAL" clId="{EE9DBED9-2705-F344-90CB-8BA39A530463}" dt="2024-01-25T08:20:59.026" v="58" actId="478"/>
          <ac:picMkLst>
            <pc:docMk/>
            <pc:sldMk cId="774303641" sldId="2147483569"/>
            <ac:picMk id="18" creationId="{D45B49D3-A01F-A884-D7F5-41ECCF1A7824}"/>
          </ac:picMkLst>
        </pc:picChg>
        <pc:picChg chg="add mod">
          <ac:chgData name="Esa, Arif" userId="d8f20a8c-d3fd-49ba-b57b-78f86de147d3" providerId="ADAL" clId="{EE9DBED9-2705-F344-90CB-8BA39A530463}" dt="2024-01-25T08:25:32.401" v="83" actId="1076"/>
          <ac:picMkLst>
            <pc:docMk/>
            <pc:sldMk cId="774303641" sldId="2147483569"/>
            <ac:picMk id="19" creationId="{EE2228EC-B6D8-1209-C83E-15C793EF71D1}"/>
          </ac:picMkLst>
        </pc:picChg>
        <pc:picChg chg="add mod">
          <ac:chgData name="Esa, Arif" userId="d8f20a8c-d3fd-49ba-b57b-78f86de147d3" providerId="ADAL" clId="{EE9DBED9-2705-F344-90CB-8BA39A530463}" dt="2024-01-25T08:31:31.217" v="221" actId="1076"/>
          <ac:picMkLst>
            <pc:docMk/>
            <pc:sldMk cId="774303641" sldId="2147483569"/>
            <ac:picMk id="20" creationId="{A95090DB-4C3D-09F6-36BD-7AA9B22CC6CC}"/>
          </ac:picMkLst>
        </pc:picChg>
        <pc:picChg chg="add mod">
          <ac:chgData name="Esa, Arif" userId="d8f20a8c-d3fd-49ba-b57b-78f86de147d3" providerId="ADAL" clId="{EE9DBED9-2705-F344-90CB-8BA39A530463}" dt="2024-01-25T08:25:32.401" v="83" actId="1076"/>
          <ac:picMkLst>
            <pc:docMk/>
            <pc:sldMk cId="774303641" sldId="2147483569"/>
            <ac:picMk id="21" creationId="{D3606AAB-CCDE-287C-5A37-DB842FBE59EF}"/>
          </ac:picMkLst>
        </pc:picChg>
        <pc:picChg chg="add mod">
          <ac:chgData name="Esa, Arif" userId="d8f20a8c-d3fd-49ba-b57b-78f86de147d3" providerId="ADAL" clId="{EE9DBED9-2705-F344-90CB-8BA39A530463}" dt="2024-01-25T08:54:29.222" v="258" actId="1035"/>
          <ac:picMkLst>
            <pc:docMk/>
            <pc:sldMk cId="774303641" sldId="2147483569"/>
            <ac:picMk id="22" creationId="{ACE17780-290C-5497-FC37-4EB6948A0E29}"/>
          </ac:picMkLst>
        </pc:picChg>
        <pc:picChg chg="del">
          <ac:chgData name="Esa, Arif" userId="d8f20a8c-d3fd-49ba-b57b-78f86de147d3" providerId="ADAL" clId="{EE9DBED9-2705-F344-90CB-8BA39A530463}" dt="2024-01-25T08:18:38.713" v="11" actId="478"/>
          <ac:picMkLst>
            <pc:docMk/>
            <pc:sldMk cId="774303641" sldId="2147483569"/>
            <ac:picMk id="37" creationId="{FAF3B74D-A707-065D-D8D7-2C561E3D21F5}"/>
          </ac:picMkLst>
        </pc:picChg>
      </pc:sldChg>
      <pc:sldChg chg="add del">
        <pc:chgData name="Esa, Arif" userId="d8f20a8c-d3fd-49ba-b57b-78f86de147d3" providerId="ADAL" clId="{EE9DBED9-2705-F344-90CB-8BA39A530463}" dt="2024-01-25T08:17:44.003" v="1"/>
        <pc:sldMkLst>
          <pc:docMk/>
          <pc:sldMk cId="3110499983" sldId="2147483569"/>
        </pc:sldMkLst>
      </pc:sldChg>
      <pc:sldChg chg="add del">
        <pc:chgData name="Esa, Arif" userId="d8f20a8c-d3fd-49ba-b57b-78f86de147d3" providerId="ADAL" clId="{EE9DBED9-2705-F344-90CB-8BA39A530463}" dt="2024-01-25T08:18:08.389" v="4"/>
        <pc:sldMkLst>
          <pc:docMk/>
          <pc:sldMk cId="823647859" sldId="2147483570"/>
        </pc:sldMkLst>
      </pc:sldChg>
      <pc:sldChg chg="add del">
        <pc:chgData name="Esa, Arif" userId="d8f20a8c-d3fd-49ba-b57b-78f86de147d3" providerId="ADAL" clId="{EE9DBED9-2705-F344-90CB-8BA39A530463}" dt="2024-01-25T08:18:22.627" v="6" actId="2696"/>
        <pc:sldMkLst>
          <pc:docMk/>
          <pc:sldMk cId="847328241" sldId="2147483570"/>
        </pc:sldMkLst>
      </pc:sldChg>
      <pc:sldChg chg="modSp mod">
        <pc:chgData name="Esa, Arif" userId="d8f20a8c-d3fd-49ba-b57b-78f86de147d3" providerId="ADAL" clId="{EE9DBED9-2705-F344-90CB-8BA39A530463}" dt="2024-01-26T16:04:08.358" v="369" actId="20577"/>
        <pc:sldMkLst>
          <pc:docMk/>
          <pc:sldMk cId="1233172178" sldId="2147483571"/>
        </pc:sldMkLst>
        <pc:spChg chg="mod">
          <ac:chgData name="Esa, Arif" userId="d8f20a8c-d3fd-49ba-b57b-78f86de147d3" providerId="ADAL" clId="{EE9DBED9-2705-F344-90CB-8BA39A530463}" dt="2024-01-26T16:04:08.358" v="369" actId="20577"/>
          <ac:spMkLst>
            <pc:docMk/>
            <pc:sldMk cId="1233172178" sldId="2147483571"/>
            <ac:spMk id="15" creationId="{325BF51C-3359-1967-2BF5-08F6A31C2A84}"/>
          </ac:spMkLst>
        </pc:spChg>
        <pc:spChg chg="mod">
          <ac:chgData name="Esa, Arif" userId="d8f20a8c-d3fd-49ba-b57b-78f86de147d3" providerId="ADAL" clId="{EE9DBED9-2705-F344-90CB-8BA39A530463}" dt="2024-01-26T16:01:08.332" v="345" actId="207"/>
          <ac:spMkLst>
            <pc:docMk/>
            <pc:sldMk cId="1233172178" sldId="2147483571"/>
            <ac:spMk id="23" creationId="{55F3355E-AFDA-030D-412E-5684A8406D54}"/>
          </ac:spMkLst>
        </pc:spChg>
        <pc:graphicFrameChg chg="mod">
          <ac:chgData name="Esa, Arif" userId="d8f20a8c-d3fd-49ba-b57b-78f86de147d3" providerId="ADAL" clId="{EE9DBED9-2705-F344-90CB-8BA39A530463}" dt="2024-01-26T15:56:26.765" v="262"/>
          <ac:graphicFrameMkLst>
            <pc:docMk/>
            <pc:sldMk cId="1233172178" sldId="2147483571"/>
            <ac:graphicFrameMk id="13" creationId="{443F014F-119A-D699-92E3-7175BE792EAA}"/>
          </ac:graphicFrameMkLst>
        </pc:graphicFrameChg>
        <pc:graphicFrameChg chg="mod modGraphic">
          <ac:chgData name="Esa, Arif" userId="d8f20a8c-d3fd-49ba-b57b-78f86de147d3" providerId="ADAL" clId="{EE9DBED9-2705-F344-90CB-8BA39A530463}" dt="2024-01-26T15:56:47.933" v="264" actId="14734"/>
          <ac:graphicFrameMkLst>
            <pc:docMk/>
            <pc:sldMk cId="1233172178" sldId="2147483571"/>
            <ac:graphicFrameMk id="14" creationId="{97999077-D817-F7F5-E6F6-7B560BF12DDE}"/>
          </ac:graphicFrameMkLst>
        </pc:graphicFrameChg>
      </pc:sldChg>
      <pc:sldChg chg="modSp mod">
        <pc:chgData name="Esa, Arif" userId="d8f20a8c-d3fd-49ba-b57b-78f86de147d3" providerId="ADAL" clId="{EE9DBED9-2705-F344-90CB-8BA39A530463}" dt="2024-01-26T16:04:21.339" v="371" actId="14734"/>
        <pc:sldMkLst>
          <pc:docMk/>
          <pc:sldMk cId="1276768107" sldId="2147483572"/>
        </pc:sldMkLst>
        <pc:spChg chg="mod">
          <ac:chgData name="Esa, Arif" userId="d8f20a8c-d3fd-49ba-b57b-78f86de147d3" providerId="ADAL" clId="{EE9DBED9-2705-F344-90CB-8BA39A530463}" dt="2024-01-26T16:03:56.259" v="365" actId="20577"/>
          <ac:spMkLst>
            <pc:docMk/>
            <pc:sldMk cId="1276768107" sldId="2147483572"/>
            <ac:spMk id="15" creationId="{325BF51C-3359-1967-2BF5-08F6A31C2A84}"/>
          </ac:spMkLst>
        </pc:spChg>
        <pc:spChg chg="mod">
          <ac:chgData name="Esa, Arif" userId="d8f20a8c-d3fd-49ba-b57b-78f86de147d3" providerId="ADAL" clId="{EE9DBED9-2705-F344-90CB-8BA39A530463}" dt="2024-01-26T16:01:28.566" v="347" actId="207"/>
          <ac:spMkLst>
            <pc:docMk/>
            <pc:sldMk cId="1276768107" sldId="2147483572"/>
            <ac:spMk id="23" creationId="{55F3355E-AFDA-030D-412E-5684A8406D54}"/>
          </ac:spMkLst>
        </pc:spChg>
        <pc:graphicFrameChg chg="mod modGraphic">
          <ac:chgData name="Esa, Arif" userId="d8f20a8c-d3fd-49ba-b57b-78f86de147d3" providerId="ADAL" clId="{EE9DBED9-2705-F344-90CB-8BA39A530463}" dt="2024-01-26T16:02:40.991" v="352"/>
          <ac:graphicFrameMkLst>
            <pc:docMk/>
            <pc:sldMk cId="1276768107" sldId="2147483572"/>
            <ac:graphicFrameMk id="13" creationId="{443F014F-119A-D699-92E3-7175BE792EAA}"/>
          </ac:graphicFrameMkLst>
        </pc:graphicFrameChg>
        <pc:graphicFrameChg chg="mod modGraphic">
          <ac:chgData name="Esa, Arif" userId="d8f20a8c-d3fd-49ba-b57b-78f86de147d3" providerId="ADAL" clId="{EE9DBED9-2705-F344-90CB-8BA39A530463}" dt="2024-01-26T16:04:21.339" v="371" actId="14734"/>
          <ac:graphicFrameMkLst>
            <pc:docMk/>
            <pc:sldMk cId="1276768107" sldId="2147483572"/>
            <ac:graphicFrameMk id="14" creationId="{97999077-D817-F7F5-E6F6-7B560BF12DDE}"/>
          </ac:graphicFrameMkLst>
        </pc:graphicFrameChg>
      </pc:sldChg>
      <pc:sldMasterChg chg="del delSldLayout">
        <pc:chgData name="Esa, Arif" userId="d8f20a8c-d3fd-49ba-b57b-78f86de147d3" providerId="ADAL" clId="{EE9DBED9-2705-F344-90CB-8BA39A530463}" dt="2024-01-25T08:19:38.448" v="42" actId="2696"/>
        <pc:sldMasterMkLst>
          <pc:docMk/>
          <pc:sldMasterMk cId="2950961092" sldId="2147483796"/>
        </pc:sldMasterMkLst>
        <pc:sldLayoutChg chg="del">
          <pc:chgData name="Esa, Arif" userId="d8f20a8c-d3fd-49ba-b57b-78f86de147d3" providerId="ADAL" clId="{EE9DBED9-2705-F344-90CB-8BA39A530463}" dt="2024-01-25T08:19:38.427" v="13" actId="2696"/>
          <pc:sldLayoutMkLst>
            <pc:docMk/>
            <pc:sldMasterMk cId="2950961092" sldId="2147483796"/>
            <pc:sldLayoutMk cId="2609793453" sldId="2147483797"/>
          </pc:sldLayoutMkLst>
        </pc:sldLayoutChg>
        <pc:sldLayoutChg chg="del">
          <pc:chgData name="Esa, Arif" userId="d8f20a8c-d3fd-49ba-b57b-78f86de147d3" providerId="ADAL" clId="{EE9DBED9-2705-F344-90CB-8BA39A530463}" dt="2024-01-25T08:19:38.428" v="14" actId="2696"/>
          <pc:sldLayoutMkLst>
            <pc:docMk/>
            <pc:sldMasterMk cId="2950961092" sldId="2147483796"/>
            <pc:sldLayoutMk cId="4043159772" sldId="2147483798"/>
          </pc:sldLayoutMkLst>
        </pc:sldLayoutChg>
        <pc:sldLayoutChg chg="del">
          <pc:chgData name="Esa, Arif" userId="d8f20a8c-d3fd-49ba-b57b-78f86de147d3" providerId="ADAL" clId="{EE9DBED9-2705-F344-90CB-8BA39A530463}" dt="2024-01-25T08:19:38.429" v="15" actId="2696"/>
          <pc:sldLayoutMkLst>
            <pc:docMk/>
            <pc:sldMasterMk cId="2950961092" sldId="2147483796"/>
            <pc:sldLayoutMk cId="2918022276" sldId="2147483799"/>
          </pc:sldLayoutMkLst>
        </pc:sldLayoutChg>
        <pc:sldLayoutChg chg="del">
          <pc:chgData name="Esa, Arif" userId="d8f20a8c-d3fd-49ba-b57b-78f86de147d3" providerId="ADAL" clId="{EE9DBED9-2705-F344-90CB-8BA39A530463}" dt="2024-01-25T08:19:38.430" v="16" actId="2696"/>
          <pc:sldLayoutMkLst>
            <pc:docMk/>
            <pc:sldMasterMk cId="2950961092" sldId="2147483796"/>
            <pc:sldLayoutMk cId="1342408962" sldId="2147483800"/>
          </pc:sldLayoutMkLst>
        </pc:sldLayoutChg>
        <pc:sldLayoutChg chg="del">
          <pc:chgData name="Esa, Arif" userId="d8f20a8c-d3fd-49ba-b57b-78f86de147d3" providerId="ADAL" clId="{EE9DBED9-2705-F344-90CB-8BA39A530463}" dt="2024-01-25T08:19:38.430" v="17" actId="2696"/>
          <pc:sldLayoutMkLst>
            <pc:docMk/>
            <pc:sldMasterMk cId="2950961092" sldId="2147483796"/>
            <pc:sldLayoutMk cId="3732109439" sldId="2147483801"/>
          </pc:sldLayoutMkLst>
        </pc:sldLayoutChg>
        <pc:sldLayoutChg chg="del">
          <pc:chgData name="Esa, Arif" userId="d8f20a8c-d3fd-49ba-b57b-78f86de147d3" providerId="ADAL" clId="{EE9DBED9-2705-F344-90CB-8BA39A530463}" dt="2024-01-25T08:19:38.431" v="18" actId="2696"/>
          <pc:sldLayoutMkLst>
            <pc:docMk/>
            <pc:sldMasterMk cId="2950961092" sldId="2147483796"/>
            <pc:sldLayoutMk cId="2693130686" sldId="2147483802"/>
          </pc:sldLayoutMkLst>
        </pc:sldLayoutChg>
        <pc:sldLayoutChg chg="del">
          <pc:chgData name="Esa, Arif" userId="d8f20a8c-d3fd-49ba-b57b-78f86de147d3" providerId="ADAL" clId="{EE9DBED9-2705-F344-90CB-8BA39A530463}" dt="2024-01-25T08:19:38.432" v="19" actId="2696"/>
          <pc:sldLayoutMkLst>
            <pc:docMk/>
            <pc:sldMasterMk cId="2950961092" sldId="2147483796"/>
            <pc:sldLayoutMk cId="3384606002" sldId="2147483803"/>
          </pc:sldLayoutMkLst>
        </pc:sldLayoutChg>
        <pc:sldLayoutChg chg="del">
          <pc:chgData name="Esa, Arif" userId="d8f20a8c-d3fd-49ba-b57b-78f86de147d3" providerId="ADAL" clId="{EE9DBED9-2705-F344-90CB-8BA39A530463}" dt="2024-01-25T08:19:38.433" v="20" actId="2696"/>
          <pc:sldLayoutMkLst>
            <pc:docMk/>
            <pc:sldMasterMk cId="2950961092" sldId="2147483796"/>
            <pc:sldLayoutMk cId="3032576751" sldId="2147483804"/>
          </pc:sldLayoutMkLst>
        </pc:sldLayoutChg>
        <pc:sldLayoutChg chg="del">
          <pc:chgData name="Esa, Arif" userId="d8f20a8c-d3fd-49ba-b57b-78f86de147d3" providerId="ADAL" clId="{EE9DBED9-2705-F344-90CB-8BA39A530463}" dt="2024-01-25T08:19:38.433" v="21" actId="2696"/>
          <pc:sldLayoutMkLst>
            <pc:docMk/>
            <pc:sldMasterMk cId="2950961092" sldId="2147483796"/>
            <pc:sldLayoutMk cId="1135530997" sldId="2147483805"/>
          </pc:sldLayoutMkLst>
        </pc:sldLayoutChg>
        <pc:sldLayoutChg chg="del">
          <pc:chgData name="Esa, Arif" userId="d8f20a8c-d3fd-49ba-b57b-78f86de147d3" providerId="ADAL" clId="{EE9DBED9-2705-F344-90CB-8BA39A530463}" dt="2024-01-25T08:19:38.434" v="22" actId="2696"/>
          <pc:sldLayoutMkLst>
            <pc:docMk/>
            <pc:sldMasterMk cId="2950961092" sldId="2147483796"/>
            <pc:sldLayoutMk cId="2481350663" sldId="2147483806"/>
          </pc:sldLayoutMkLst>
        </pc:sldLayoutChg>
        <pc:sldLayoutChg chg="del">
          <pc:chgData name="Esa, Arif" userId="d8f20a8c-d3fd-49ba-b57b-78f86de147d3" providerId="ADAL" clId="{EE9DBED9-2705-F344-90CB-8BA39A530463}" dt="2024-01-25T08:19:38.435" v="23" actId="2696"/>
          <pc:sldLayoutMkLst>
            <pc:docMk/>
            <pc:sldMasterMk cId="2950961092" sldId="2147483796"/>
            <pc:sldLayoutMk cId="3385790644" sldId="2147483807"/>
          </pc:sldLayoutMkLst>
        </pc:sldLayoutChg>
        <pc:sldLayoutChg chg="del">
          <pc:chgData name="Esa, Arif" userId="d8f20a8c-d3fd-49ba-b57b-78f86de147d3" providerId="ADAL" clId="{EE9DBED9-2705-F344-90CB-8BA39A530463}" dt="2024-01-25T08:19:38.435" v="24" actId="2696"/>
          <pc:sldLayoutMkLst>
            <pc:docMk/>
            <pc:sldMasterMk cId="2950961092" sldId="2147483796"/>
            <pc:sldLayoutMk cId="2367851596" sldId="2147483808"/>
          </pc:sldLayoutMkLst>
        </pc:sldLayoutChg>
        <pc:sldLayoutChg chg="del">
          <pc:chgData name="Esa, Arif" userId="d8f20a8c-d3fd-49ba-b57b-78f86de147d3" providerId="ADAL" clId="{EE9DBED9-2705-F344-90CB-8BA39A530463}" dt="2024-01-25T08:19:38.436" v="25" actId="2696"/>
          <pc:sldLayoutMkLst>
            <pc:docMk/>
            <pc:sldMasterMk cId="2950961092" sldId="2147483796"/>
            <pc:sldLayoutMk cId="527096244" sldId="2147483809"/>
          </pc:sldLayoutMkLst>
        </pc:sldLayoutChg>
        <pc:sldLayoutChg chg="del">
          <pc:chgData name="Esa, Arif" userId="d8f20a8c-d3fd-49ba-b57b-78f86de147d3" providerId="ADAL" clId="{EE9DBED9-2705-F344-90CB-8BA39A530463}" dt="2024-01-25T08:19:38.437" v="26" actId="2696"/>
          <pc:sldLayoutMkLst>
            <pc:docMk/>
            <pc:sldMasterMk cId="2950961092" sldId="2147483796"/>
            <pc:sldLayoutMk cId="3187968828" sldId="2147483810"/>
          </pc:sldLayoutMkLst>
        </pc:sldLayoutChg>
        <pc:sldLayoutChg chg="del">
          <pc:chgData name="Esa, Arif" userId="d8f20a8c-d3fd-49ba-b57b-78f86de147d3" providerId="ADAL" clId="{EE9DBED9-2705-F344-90CB-8BA39A530463}" dt="2024-01-25T08:19:38.438" v="27" actId="2696"/>
          <pc:sldLayoutMkLst>
            <pc:docMk/>
            <pc:sldMasterMk cId="2950961092" sldId="2147483796"/>
            <pc:sldLayoutMk cId="164107533" sldId="2147483811"/>
          </pc:sldLayoutMkLst>
        </pc:sldLayoutChg>
        <pc:sldLayoutChg chg="del">
          <pc:chgData name="Esa, Arif" userId="d8f20a8c-d3fd-49ba-b57b-78f86de147d3" providerId="ADAL" clId="{EE9DBED9-2705-F344-90CB-8BA39A530463}" dt="2024-01-25T08:19:38.438" v="28" actId="2696"/>
          <pc:sldLayoutMkLst>
            <pc:docMk/>
            <pc:sldMasterMk cId="2950961092" sldId="2147483796"/>
            <pc:sldLayoutMk cId="1827574068" sldId="2147483812"/>
          </pc:sldLayoutMkLst>
        </pc:sldLayoutChg>
        <pc:sldLayoutChg chg="del">
          <pc:chgData name="Esa, Arif" userId="d8f20a8c-d3fd-49ba-b57b-78f86de147d3" providerId="ADAL" clId="{EE9DBED9-2705-F344-90CB-8BA39A530463}" dt="2024-01-25T08:19:38.439" v="29" actId="2696"/>
          <pc:sldLayoutMkLst>
            <pc:docMk/>
            <pc:sldMasterMk cId="2950961092" sldId="2147483796"/>
            <pc:sldLayoutMk cId="3212348667" sldId="2147483813"/>
          </pc:sldLayoutMkLst>
        </pc:sldLayoutChg>
        <pc:sldLayoutChg chg="del">
          <pc:chgData name="Esa, Arif" userId="d8f20a8c-d3fd-49ba-b57b-78f86de147d3" providerId="ADAL" clId="{EE9DBED9-2705-F344-90CB-8BA39A530463}" dt="2024-01-25T08:19:38.439" v="30" actId="2696"/>
          <pc:sldLayoutMkLst>
            <pc:docMk/>
            <pc:sldMasterMk cId="2950961092" sldId="2147483796"/>
            <pc:sldLayoutMk cId="1307325133" sldId="2147483814"/>
          </pc:sldLayoutMkLst>
        </pc:sldLayoutChg>
        <pc:sldLayoutChg chg="del">
          <pc:chgData name="Esa, Arif" userId="d8f20a8c-d3fd-49ba-b57b-78f86de147d3" providerId="ADAL" clId="{EE9DBED9-2705-F344-90CB-8BA39A530463}" dt="2024-01-25T08:19:38.440" v="31" actId="2696"/>
          <pc:sldLayoutMkLst>
            <pc:docMk/>
            <pc:sldMasterMk cId="2950961092" sldId="2147483796"/>
            <pc:sldLayoutMk cId="550863753" sldId="2147483815"/>
          </pc:sldLayoutMkLst>
        </pc:sldLayoutChg>
        <pc:sldLayoutChg chg="del">
          <pc:chgData name="Esa, Arif" userId="d8f20a8c-d3fd-49ba-b57b-78f86de147d3" providerId="ADAL" clId="{EE9DBED9-2705-F344-90CB-8BA39A530463}" dt="2024-01-25T08:19:38.440" v="32" actId="2696"/>
          <pc:sldLayoutMkLst>
            <pc:docMk/>
            <pc:sldMasterMk cId="2950961092" sldId="2147483796"/>
            <pc:sldLayoutMk cId="2158908405" sldId="2147483816"/>
          </pc:sldLayoutMkLst>
        </pc:sldLayoutChg>
        <pc:sldLayoutChg chg="del">
          <pc:chgData name="Esa, Arif" userId="d8f20a8c-d3fd-49ba-b57b-78f86de147d3" providerId="ADAL" clId="{EE9DBED9-2705-F344-90CB-8BA39A530463}" dt="2024-01-25T08:19:38.441" v="33" actId="2696"/>
          <pc:sldLayoutMkLst>
            <pc:docMk/>
            <pc:sldMasterMk cId="2950961092" sldId="2147483796"/>
            <pc:sldLayoutMk cId="2628324390" sldId="2147483817"/>
          </pc:sldLayoutMkLst>
        </pc:sldLayoutChg>
        <pc:sldLayoutChg chg="del">
          <pc:chgData name="Esa, Arif" userId="d8f20a8c-d3fd-49ba-b57b-78f86de147d3" providerId="ADAL" clId="{EE9DBED9-2705-F344-90CB-8BA39A530463}" dt="2024-01-25T08:19:38.442" v="34" actId="2696"/>
          <pc:sldLayoutMkLst>
            <pc:docMk/>
            <pc:sldMasterMk cId="2950961092" sldId="2147483796"/>
            <pc:sldLayoutMk cId="3606117000" sldId="2147483818"/>
          </pc:sldLayoutMkLst>
        </pc:sldLayoutChg>
        <pc:sldLayoutChg chg="del">
          <pc:chgData name="Esa, Arif" userId="d8f20a8c-d3fd-49ba-b57b-78f86de147d3" providerId="ADAL" clId="{EE9DBED9-2705-F344-90CB-8BA39A530463}" dt="2024-01-25T08:19:38.443" v="35" actId="2696"/>
          <pc:sldLayoutMkLst>
            <pc:docMk/>
            <pc:sldMasterMk cId="2950961092" sldId="2147483796"/>
            <pc:sldLayoutMk cId="3328608494" sldId="2147483819"/>
          </pc:sldLayoutMkLst>
        </pc:sldLayoutChg>
        <pc:sldLayoutChg chg="del">
          <pc:chgData name="Esa, Arif" userId="d8f20a8c-d3fd-49ba-b57b-78f86de147d3" providerId="ADAL" clId="{EE9DBED9-2705-F344-90CB-8BA39A530463}" dt="2024-01-25T08:19:38.444" v="36" actId="2696"/>
          <pc:sldLayoutMkLst>
            <pc:docMk/>
            <pc:sldMasterMk cId="2950961092" sldId="2147483796"/>
            <pc:sldLayoutMk cId="3953379997" sldId="2147483820"/>
          </pc:sldLayoutMkLst>
        </pc:sldLayoutChg>
        <pc:sldLayoutChg chg="del">
          <pc:chgData name="Esa, Arif" userId="d8f20a8c-d3fd-49ba-b57b-78f86de147d3" providerId="ADAL" clId="{EE9DBED9-2705-F344-90CB-8BA39A530463}" dt="2024-01-25T08:19:38.444" v="37" actId="2696"/>
          <pc:sldLayoutMkLst>
            <pc:docMk/>
            <pc:sldMasterMk cId="2950961092" sldId="2147483796"/>
            <pc:sldLayoutMk cId="415541385" sldId="2147483821"/>
          </pc:sldLayoutMkLst>
        </pc:sldLayoutChg>
        <pc:sldLayoutChg chg="del">
          <pc:chgData name="Esa, Arif" userId="d8f20a8c-d3fd-49ba-b57b-78f86de147d3" providerId="ADAL" clId="{EE9DBED9-2705-F344-90CB-8BA39A530463}" dt="2024-01-25T08:19:38.445" v="38" actId="2696"/>
          <pc:sldLayoutMkLst>
            <pc:docMk/>
            <pc:sldMasterMk cId="2950961092" sldId="2147483796"/>
            <pc:sldLayoutMk cId="3252563632" sldId="2147483822"/>
          </pc:sldLayoutMkLst>
        </pc:sldLayoutChg>
        <pc:sldLayoutChg chg="del">
          <pc:chgData name="Esa, Arif" userId="d8f20a8c-d3fd-49ba-b57b-78f86de147d3" providerId="ADAL" clId="{EE9DBED9-2705-F344-90CB-8BA39A530463}" dt="2024-01-25T08:19:38.446" v="39" actId="2696"/>
          <pc:sldLayoutMkLst>
            <pc:docMk/>
            <pc:sldMasterMk cId="2950961092" sldId="2147483796"/>
            <pc:sldLayoutMk cId="1605346234" sldId="2147483823"/>
          </pc:sldLayoutMkLst>
        </pc:sldLayoutChg>
        <pc:sldLayoutChg chg="del">
          <pc:chgData name="Esa, Arif" userId="d8f20a8c-d3fd-49ba-b57b-78f86de147d3" providerId="ADAL" clId="{EE9DBED9-2705-F344-90CB-8BA39A530463}" dt="2024-01-25T08:19:38.446" v="40" actId="2696"/>
          <pc:sldLayoutMkLst>
            <pc:docMk/>
            <pc:sldMasterMk cId="2950961092" sldId="2147483796"/>
            <pc:sldLayoutMk cId="715585377" sldId="2147483824"/>
          </pc:sldLayoutMkLst>
        </pc:sldLayoutChg>
        <pc:sldLayoutChg chg="del">
          <pc:chgData name="Esa, Arif" userId="d8f20a8c-d3fd-49ba-b57b-78f86de147d3" providerId="ADAL" clId="{EE9DBED9-2705-F344-90CB-8BA39A530463}" dt="2024-01-25T08:19:38.447" v="41" actId="2696"/>
          <pc:sldLayoutMkLst>
            <pc:docMk/>
            <pc:sldMasterMk cId="2950961092" sldId="2147483796"/>
            <pc:sldLayoutMk cId="2559365724" sldId="2147483825"/>
          </pc:sldLayoutMkLst>
        </pc:sldLayoutChg>
      </pc:sldMasterChg>
    </pc:docChg>
  </pc:docChgLst>
  <pc:docChgLst>
    <pc:chgData name="TAIWO TIJANI" userId="2be015056e526e34" providerId="LiveId" clId="{F9486890-517C-48B1-961A-1F865C329A2A}"/>
    <pc:docChg chg="custSel delSld modSld">
      <pc:chgData name="TAIWO TIJANI" userId="2be015056e526e34" providerId="LiveId" clId="{F9486890-517C-48B1-961A-1F865C329A2A}" dt="2024-10-04T09:03:48.516" v="3" actId="1076"/>
      <pc:docMkLst>
        <pc:docMk/>
      </pc:docMkLst>
      <pc:sldChg chg="del">
        <pc:chgData name="TAIWO TIJANI" userId="2be015056e526e34" providerId="LiveId" clId="{F9486890-517C-48B1-961A-1F865C329A2A}" dt="2024-10-04T09:02:48.172" v="0" actId="2696"/>
        <pc:sldMkLst>
          <pc:docMk/>
          <pc:sldMk cId="3655912173" sldId="2147483575"/>
        </pc:sldMkLst>
      </pc:sldChg>
      <pc:sldChg chg="addSp delSp modSp mod">
        <pc:chgData name="TAIWO TIJANI" userId="2be015056e526e34" providerId="LiveId" clId="{F9486890-517C-48B1-961A-1F865C329A2A}" dt="2024-10-04T09:03:48.516" v="3" actId="1076"/>
        <pc:sldMkLst>
          <pc:docMk/>
          <pc:sldMk cId="2656527064" sldId="2147483577"/>
        </pc:sldMkLst>
        <pc:picChg chg="add mod">
          <ac:chgData name="TAIWO TIJANI" userId="2be015056e526e34" providerId="LiveId" clId="{F9486890-517C-48B1-961A-1F865C329A2A}" dt="2024-10-04T09:03:48.516" v="3" actId="1076"/>
          <ac:picMkLst>
            <pc:docMk/>
            <pc:sldMk cId="2656527064" sldId="2147483577"/>
            <ac:picMk id="4" creationId="{644D1856-4FAE-BCF4-8262-2F8154C2A097}"/>
          </ac:picMkLst>
        </pc:picChg>
        <pc:picChg chg="del">
          <ac:chgData name="TAIWO TIJANI" userId="2be015056e526e34" providerId="LiveId" clId="{F9486890-517C-48B1-961A-1F865C329A2A}" dt="2024-10-04T09:03:40.447" v="1" actId="478"/>
          <ac:picMkLst>
            <pc:docMk/>
            <pc:sldMk cId="2656527064" sldId="2147483577"/>
            <ac:picMk id="9" creationId="{41C2E984-76E7-D056-4ACB-FFB24A8237EE}"/>
          </ac:picMkLst>
        </pc:picChg>
      </pc:sldChg>
    </pc:docChg>
  </pc:docChgLst>
  <pc:docChgLst>
    <pc:chgData name="Shamgar, Ido" userId="b847fb63-55f2-486f-a983-8dd1178dfce2" providerId="ADAL" clId="{0026E95B-B997-42B9-A794-D3BF4863630F}"/>
    <pc:docChg chg="undo custSel addSld delSld modSld sldOrd">
      <pc:chgData name="Shamgar, Ido" userId="b847fb63-55f2-486f-a983-8dd1178dfce2" providerId="ADAL" clId="{0026E95B-B997-42B9-A794-D3BF4863630F}" dt="2024-03-11T15:03:08.282" v="1138" actId="1036"/>
      <pc:docMkLst>
        <pc:docMk/>
      </pc:docMkLst>
      <pc:sldChg chg="addSp delSp modSp mod">
        <pc:chgData name="Shamgar, Ido" userId="b847fb63-55f2-486f-a983-8dd1178dfce2" providerId="ADAL" clId="{0026E95B-B997-42B9-A794-D3BF4863630F}" dt="2024-02-09T15:47:34.890" v="1104" actId="113"/>
        <pc:sldMkLst>
          <pc:docMk/>
          <pc:sldMk cId="4170134377" sldId="266"/>
        </pc:sldMkLst>
        <pc:spChg chg="mod">
          <ac:chgData name="Shamgar, Ido" userId="b847fb63-55f2-486f-a983-8dd1178dfce2" providerId="ADAL" clId="{0026E95B-B997-42B9-A794-D3BF4863630F}" dt="2024-02-09T15:46:43.729" v="1088" actId="1076"/>
          <ac:spMkLst>
            <pc:docMk/>
            <pc:sldMk cId="4170134377" sldId="266"/>
            <ac:spMk id="2" creationId="{C141DC37-FE60-A74D-7F74-26063FEFD763}"/>
          </ac:spMkLst>
        </pc:spChg>
        <pc:spChg chg="mod">
          <ac:chgData name="Shamgar, Ido" userId="b847fb63-55f2-486f-a983-8dd1178dfce2" providerId="ADAL" clId="{0026E95B-B997-42B9-A794-D3BF4863630F}" dt="2024-02-09T15:46:43.729" v="1088" actId="1076"/>
          <ac:spMkLst>
            <pc:docMk/>
            <pc:sldMk cId="4170134377" sldId="266"/>
            <ac:spMk id="3" creationId="{9470B857-6AE3-DCC0-93D8-76910D8A345D}"/>
          </ac:spMkLst>
        </pc:spChg>
        <pc:spChg chg="add mod">
          <ac:chgData name="Shamgar, Ido" userId="b847fb63-55f2-486f-a983-8dd1178dfce2" providerId="ADAL" clId="{0026E95B-B997-42B9-A794-D3BF4863630F}" dt="2024-02-09T15:46:43.729" v="1088" actId="1076"/>
          <ac:spMkLst>
            <pc:docMk/>
            <pc:sldMk cId="4170134377" sldId="266"/>
            <ac:spMk id="5" creationId="{703CB64D-F184-71F8-5D6A-7F2A696A1530}"/>
          </ac:spMkLst>
        </pc:spChg>
        <pc:spChg chg="mod">
          <ac:chgData name="Shamgar, Ido" userId="b847fb63-55f2-486f-a983-8dd1178dfce2" providerId="ADAL" clId="{0026E95B-B997-42B9-A794-D3BF4863630F}" dt="2024-02-09T15:46:43.729" v="1088" actId="1076"/>
          <ac:spMkLst>
            <pc:docMk/>
            <pc:sldMk cId="4170134377" sldId="266"/>
            <ac:spMk id="6" creationId="{1A5DF11C-FCF9-0621-46CD-769742F6DC19}"/>
          </ac:spMkLst>
        </pc:spChg>
        <pc:spChg chg="mod">
          <ac:chgData name="Shamgar, Ido" userId="b847fb63-55f2-486f-a983-8dd1178dfce2" providerId="ADAL" clId="{0026E95B-B997-42B9-A794-D3BF4863630F}" dt="2024-02-09T15:47:34.890" v="1104" actId="113"/>
          <ac:spMkLst>
            <pc:docMk/>
            <pc:sldMk cId="4170134377" sldId="266"/>
            <ac:spMk id="10" creationId="{1C1BDA26-DB8F-0DC6-5FB6-DB55D71C3AB3}"/>
          </ac:spMkLst>
        </pc:spChg>
        <pc:spChg chg="mod">
          <ac:chgData name="Shamgar, Ido" userId="b847fb63-55f2-486f-a983-8dd1178dfce2" providerId="ADAL" clId="{0026E95B-B997-42B9-A794-D3BF4863630F}" dt="2024-02-09T15:46:43.729" v="1088" actId="1076"/>
          <ac:spMkLst>
            <pc:docMk/>
            <pc:sldMk cId="4170134377" sldId="266"/>
            <ac:spMk id="14" creationId="{92247185-8656-39DA-C4C3-E039E573083E}"/>
          </ac:spMkLst>
        </pc:spChg>
        <pc:picChg chg="del">
          <ac:chgData name="Shamgar, Ido" userId="b847fb63-55f2-486f-a983-8dd1178dfce2" providerId="ADAL" clId="{0026E95B-B997-42B9-A794-D3BF4863630F}" dt="2024-02-01T17:02:06.326" v="413" actId="478"/>
          <ac:picMkLst>
            <pc:docMk/>
            <pc:sldMk cId="4170134377" sldId="266"/>
            <ac:picMk id="4" creationId="{5FAC0FC9-F8A0-36DA-41CB-7ED43B32CA36}"/>
          </ac:picMkLst>
        </pc:picChg>
        <pc:picChg chg="add mod ord">
          <ac:chgData name="Shamgar, Ido" userId="b847fb63-55f2-486f-a983-8dd1178dfce2" providerId="ADAL" clId="{0026E95B-B997-42B9-A794-D3BF4863630F}" dt="2024-02-01T17:02:04.287" v="412" actId="167"/>
          <ac:picMkLst>
            <pc:docMk/>
            <pc:sldMk cId="4170134377" sldId="266"/>
            <ac:picMk id="8" creationId="{1D3B6B13-A366-100F-CC36-3531BD3863A6}"/>
          </ac:picMkLst>
        </pc:picChg>
        <pc:picChg chg="mod">
          <ac:chgData name="Shamgar, Ido" userId="b847fb63-55f2-486f-a983-8dd1178dfce2" providerId="ADAL" clId="{0026E95B-B997-42B9-A794-D3BF4863630F}" dt="2024-02-09T15:46:43.729" v="1088" actId="1076"/>
          <ac:picMkLst>
            <pc:docMk/>
            <pc:sldMk cId="4170134377" sldId="266"/>
            <ac:picMk id="15" creationId="{3AE77EF2-9503-2CED-4576-2681CA4CFD33}"/>
          </ac:picMkLst>
        </pc:picChg>
        <pc:picChg chg="mod">
          <ac:chgData name="Shamgar, Ido" userId="b847fb63-55f2-486f-a983-8dd1178dfce2" providerId="ADAL" clId="{0026E95B-B997-42B9-A794-D3BF4863630F}" dt="2024-02-09T15:46:43.729" v="1088" actId="1076"/>
          <ac:picMkLst>
            <pc:docMk/>
            <pc:sldMk cId="4170134377" sldId="266"/>
            <ac:picMk id="16" creationId="{AA275141-7776-A125-31F9-56D399AC9B16}"/>
          </ac:picMkLst>
        </pc:picChg>
        <pc:picChg chg="mod">
          <ac:chgData name="Shamgar, Ido" userId="b847fb63-55f2-486f-a983-8dd1178dfce2" providerId="ADAL" clId="{0026E95B-B997-42B9-A794-D3BF4863630F}" dt="2024-02-09T15:46:43.729" v="1088" actId="1076"/>
          <ac:picMkLst>
            <pc:docMk/>
            <pc:sldMk cId="4170134377" sldId="266"/>
            <ac:picMk id="18" creationId="{4BF869C7-4CCC-675B-5AD8-6D24138D44C7}"/>
          </ac:picMkLst>
        </pc:picChg>
      </pc:sldChg>
      <pc:sldChg chg="modSp mod">
        <pc:chgData name="Shamgar, Ido" userId="b847fb63-55f2-486f-a983-8dd1178dfce2" providerId="ADAL" clId="{0026E95B-B997-42B9-A794-D3BF4863630F}" dt="2024-02-09T15:21:47.627" v="946" actId="113"/>
        <pc:sldMkLst>
          <pc:docMk/>
          <pc:sldMk cId="3023718160" sldId="269"/>
        </pc:sldMkLst>
        <pc:spChg chg="mod">
          <ac:chgData name="Shamgar, Ido" userId="b847fb63-55f2-486f-a983-8dd1178dfce2" providerId="ADAL" clId="{0026E95B-B997-42B9-A794-D3BF4863630F}" dt="2024-02-09T15:07:22.765" v="744" actId="1036"/>
          <ac:spMkLst>
            <pc:docMk/>
            <pc:sldMk cId="3023718160" sldId="269"/>
            <ac:spMk id="2" creationId="{C141DC37-FE60-A74D-7F74-26063FEFD763}"/>
          </ac:spMkLst>
        </pc:spChg>
        <pc:spChg chg="mod">
          <ac:chgData name="Shamgar, Ido" userId="b847fb63-55f2-486f-a983-8dd1178dfce2" providerId="ADAL" clId="{0026E95B-B997-42B9-A794-D3BF4863630F}" dt="2024-02-09T15:07:22.765" v="744" actId="1036"/>
          <ac:spMkLst>
            <pc:docMk/>
            <pc:sldMk cId="3023718160" sldId="269"/>
            <ac:spMk id="4" creationId="{C0644469-19EF-E097-E40B-07C6A457346A}"/>
          </ac:spMkLst>
        </pc:spChg>
        <pc:spChg chg="mod">
          <ac:chgData name="Shamgar, Ido" userId="b847fb63-55f2-486f-a983-8dd1178dfce2" providerId="ADAL" clId="{0026E95B-B997-42B9-A794-D3BF4863630F}" dt="2024-02-09T15:21:47.627" v="946" actId="113"/>
          <ac:spMkLst>
            <pc:docMk/>
            <pc:sldMk cId="3023718160" sldId="269"/>
            <ac:spMk id="10" creationId="{1C1BDA26-DB8F-0DC6-5FB6-DB55D71C3AB3}"/>
          </ac:spMkLst>
        </pc:spChg>
        <pc:spChg chg="mod">
          <ac:chgData name="Shamgar, Ido" userId="b847fb63-55f2-486f-a983-8dd1178dfce2" providerId="ADAL" clId="{0026E95B-B997-42B9-A794-D3BF4863630F}" dt="2024-02-09T15:07:22.765" v="744" actId="1036"/>
          <ac:spMkLst>
            <pc:docMk/>
            <pc:sldMk cId="3023718160" sldId="269"/>
            <ac:spMk id="12" creationId="{2807E16E-4979-FEC2-DD1D-97D3E9C95204}"/>
          </ac:spMkLst>
        </pc:spChg>
        <pc:spChg chg="mod">
          <ac:chgData name="Shamgar, Ido" userId="b847fb63-55f2-486f-a983-8dd1178dfce2" providerId="ADAL" clId="{0026E95B-B997-42B9-A794-D3BF4863630F}" dt="2024-02-09T15:07:22.765" v="744" actId="1036"/>
          <ac:spMkLst>
            <pc:docMk/>
            <pc:sldMk cId="3023718160" sldId="269"/>
            <ac:spMk id="13" creationId="{7A21853D-C02E-A050-1887-570ECBB39410}"/>
          </ac:spMkLst>
        </pc:spChg>
        <pc:picChg chg="mod">
          <ac:chgData name="Shamgar, Ido" userId="b847fb63-55f2-486f-a983-8dd1178dfce2" providerId="ADAL" clId="{0026E95B-B997-42B9-A794-D3BF4863630F}" dt="2024-02-09T15:07:22.765" v="744" actId="1036"/>
          <ac:picMkLst>
            <pc:docMk/>
            <pc:sldMk cId="3023718160" sldId="269"/>
            <ac:picMk id="9" creationId="{795750A2-DBA1-8348-F158-CF7459D05939}"/>
          </ac:picMkLst>
        </pc:picChg>
        <pc:picChg chg="mod">
          <ac:chgData name="Shamgar, Ido" userId="b847fb63-55f2-486f-a983-8dd1178dfce2" providerId="ADAL" clId="{0026E95B-B997-42B9-A794-D3BF4863630F}" dt="2024-02-09T15:07:22.765" v="744" actId="1036"/>
          <ac:picMkLst>
            <pc:docMk/>
            <pc:sldMk cId="3023718160" sldId="269"/>
            <ac:picMk id="11" creationId="{B0B2526B-75A7-6606-CE66-C221BD175781}"/>
          </ac:picMkLst>
        </pc:picChg>
      </pc:sldChg>
      <pc:sldChg chg="addSp delSp modSp mod">
        <pc:chgData name="Shamgar, Ido" userId="b847fb63-55f2-486f-a983-8dd1178dfce2" providerId="ADAL" clId="{0026E95B-B997-42B9-A794-D3BF4863630F}" dt="2024-02-09T15:37:26.614" v="1063" actId="20577"/>
        <pc:sldMkLst>
          <pc:docMk/>
          <pc:sldMk cId="4139737913" sldId="283"/>
        </pc:sldMkLst>
        <pc:spChg chg="mod">
          <ac:chgData name="Shamgar, Ido" userId="b847fb63-55f2-486f-a983-8dd1178dfce2" providerId="ADAL" clId="{0026E95B-B997-42B9-A794-D3BF4863630F}" dt="2024-02-09T15:26:45.600" v="1053" actId="1076"/>
          <ac:spMkLst>
            <pc:docMk/>
            <pc:sldMk cId="4139737913" sldId="283"/>
            <ac:spMk id="2" creationId="{C141DC37-FE60-A74D-7F74-26063FEFD763}"/>
          </ac:spMkLst>
        </pc:spChg>
        <pc:spChg chg="mod">
          <ac:chgData name="Shamgar, Ido" userId="b847fb63-55f2-486f-a983-8dd1178dfce2" providerId="ADAL" clId="{0026E95B-B997-42B9-A794-D3BF4863630F}" dt="2024-02-09T15:26:45.600" v="1053" actId="1076"/>
          <ac:spMkLst>
            <pc:docMk/>
            <pc:sldMk cId="4139737913" sldId="283"/>
            <ac:spMk id="3" creationId="{9470B857-6AE3-DCC0-93D8-76910D8A345D}"/>
          </ac:spMkLst>
        </pc:spChg>
        <pc:spChg chg="add mod">
          <ac:chgData name="Shamgar, Ido" userId="b847fb63-55f2-486f-a983-8dd1178dfce2" providerId="ADAL" clId="{0026E95B-B997-42B9-A794-D3BF4863630F}" dt="2024-02-09T15:26:45.600" v="1053" actId="1076"/>
          <ac:spMkLst>
            <pc:docMk/>
            <pc:sldMk cId="4139737913" sldId="283"/>
            <ac:spMk id="5" creationId="{36A3C39A-5EDD-D366-48BB-D68F37B154EE}"/>
          </ac:spMkLst>
        </pc:spChg>
        <pc:spChg chg="mod">
          <ac:chgData name="Shamgar, Ido" userId="b847fb63-55f2-486f-a983-8dd1178dfce2" providerId="ADAL" clId="{0026E95B-B997-42B9-A794-D3BF4863630F}" dt="2024-02-09T15:26:45.600" v="1053" actId="1076"/>
          <ac:spMkLst>
            <pc:docMk/>
            <pc:sldMk cId="4139737913" sldId="283"/>
            <ac:spMk id="6" creationId="{1A5DF11C-FCF9-0621-46CD-769742F6DC19}"/>
          </ac:spMkLst>
        </pc:spChg>
        <pc:spChg chg="mod">
          <ac:chgData name="Shamgar, Ido" userId="b847fb63-55f2-486f-a983-8dd1178dfce2" providerId="ADAL" clId="{0026E95B-B997-42B9-A794-D3BF4863630F}" dt="2024-02-09T15:37:26.614" v="1063" actId="20577"/>
          <ac:spMkLst>
            <pc:docMk/>
            <pc:sldMk cId="4139737913" sldId="283"/>
            <ac:spMk id="10" creationId="{1C1BDA26-DB8F-0DC6-5FB6-DB55D71C3AB3}"/>
          </ac:spMkLst>
        </pc:spChg>
        <pc:spChg chg="mod">
          <ac:chgData name="Shamgar, Ido" userId="b847fb63-55f2-486f-a983-8dd1178dfce2" providerId="ADAL" clId="{0026E95B-B997-42B9-A794-D3BF4863630F}" dt="2024-01-30T08:36:54.046" v="191" actId="20577"/>
          <ac:spMkLst>
            <pc:docMk/>
            <pc:sldMk cId="4139737913" sldId="283"/>
            <ac:spMk id="17" creationId="{AF8B7C26-0690-379A-5EA0-064DD6FCE9DE}"/>
          </ac:spMkLst>
        </pc:spChg>
        <pc:picChg chg="del">
          <ac:chgData name="Shamgar, Ido" userId="b847fb63-55f2-486f-a983-8dd1178dfce2" providerId="ADAL" clId="{0026E95B-B997-42B9-A794-D3BF4863630F}" dt="2024-02-01T17:11:36.036" v="547" actId="478"/>
          <ac:picMkLst>
            <pc:docMk/>
            <pc:sldMk cId="4139737913" sldId="283"/>
            <ac:picMk id="4" creationId="{22BFAC9E-CF7A-48DE-DA06-93A69C2EF124}"/>
          </ac:picMkLst>
        </pc:picChg>
        <pc:picChg chg="add mod ord">
          <ac:chgData name="Shamgar, Ido" userId="b847fb63-55f2-486f-a983-8dd1178dfce2" providerId="ADAL" clId="{0026E95B-B997-42B9-A794-D3BF4863630F}" dt="2024-02-01T17:11:33.156" v="546" actId="167"/>
          <ac:picMkLst>
            <pc:docMk/>
            <pc:sldMk cId="4139737913" sldId="283"/>
            <ac:picMk id="7" creationId="{8410D5F6-72E8-2DC7-27ED-E10CEF27AF48}"/>
          </ac:picMkLst>
        </pc:picChg>
        <pc:picChg chg="mod">
          <ac:chgData name="Shamgar, Ido" userId="b847fb63-55f2-486f-a983-8dd1178dfce2" providerId="ADAL" clId="{0026E95B-B997-42B9-A794-D3BF4863630F}" dt="2024-02-09T15:26:45.600" v="1053" actId="1076"/>
          <ac:picMkLst>
            <pc:docMk/>
            <pc:sldMk cId="4139737913" sldId="283"/>
            <ac:picMk id="14" creationId="{9DDAB1B5-D239-54E9-9F22-FB8A9E87A814}"/>
          </ac:picMkLst>
        </pc:picChg>
        <pc:picChg chg="mod">
          <ac:chgData name="Shamgar, Ido" userId="b847fb63-55f2-486f-a983-8dd1178dfce2" providerId="ADAL" clId="{0026E95B-B997-42B9-A794-D3BF4863630F}" dt="2024-02-09T15:26:45.600" v="1053" actId="1076"/>
          <ac:picMkLst>
            <pc:docMk/>
            <pc:sldMk cId="4139737913" sldId="283"/>
            <ac:picMk id="15" creationId="{3BD6217B-0A01-F2B3-537E-CE3D05EAA101}"/>
          </ac:picMkLst>
        </pc:picChg>
        <pc:picChg chg="mod">
          <ac:chgData name="Shamgar, Ido" userId="b847fb63-55f2-486f-a983-8dd1178dfce2" providerId="ADAL" clId="{0026E95B-B997-42B9-A794-D3BF4863630F}" dt="2024-02-09T15:26:45.600" v="1053" actId="1076"/>
          <ac:picMkLst>
            <pc:docMk/>
            <pc:sldMk cId="4139737913" sldId="283"/>
            <ac:picMk id="16" creationId="{31927858-285F-A7B9-D315-F4A142DF2258}"/>
          </ac:picMkLst>
        </pc:picChg>
        <pc:picChg chg="mod">
          <ac:chgData name="Shamgar, Ido" userId="b847fb63-55f2-486f-a983-8dd1178dfce2" providerId="ADAL" clId="{0026E95B-B997-42B9-A794-D3BF4863630F}" dt="2024-02-09T15:26:45.600" v="1053" actId="1076"/>
          <ac:picMkLst>
            <pc:docMk/>
            <pc:sldMk cId="4139737913" sldId="283"/>
            <ac:picMk id="18" creationId="{14D58F34-5EB8-4C2F-4DCE-653C509A29C3}"/>
          </ac:picMkLst>
        </pc:picChg>
      </pc:sldChg>
      <pc:sldChg chg="addSp delSp modSp mod">
        <pc:chgData name="Shamgar, Ido" userId="b847fb63-55f2-486f-a983-8dd1178dfce2" providerId="ADAL" clId="{0026E95B-B997-42B9-A794-D3BF4863630F}" dt="2024-02-09T15:22:25.367" v="948"/>
        <pc:sldMkLst>
          <pc:docMk/>
          <pc:sldMk cId="2862728040" sldId="294"/>
        </pc:sldMkLst>
        <pc:spChg chg="add mod">
          <ac:chgData name="Shamgar, Ido" userId="b847fb63-55f2-486f-a983-8dd1178dfce2" providerId="ADAL" clId="{0026E95B-B997-42B9-A794-D3BF4863630F}" dt="2024-02-09T15:09:35.252" v="844" actId="1076"/>
          <ac:spMkLst>
            <pc:docMk/>
            <pc:sldMk cId="2862728040" sldId="294"/>
            <ac:spMk id="5" creationId="{2826E0E4-0C87-655B-3371-81041CA7E25A}"/>
          </ac:spMkLst>
        </pc:spChg>
        <pc:spChg chg="mod">
          <ac:chgData name="Shamgar, Ido" userId="b847fb63-55f2-486f-a983-8dd1178dfce2" providerId="ADAL" clId="{0026E95B-B997-42B9-A794-D3BF4863630F}" dt="2024-02-09T15:22:25.367" v="948"/>
          <ac:spMkLst>
            <pc:docMk/>
            <pc:sldMk cId="2862728040" sldId="294"/>
            <ac:spMk id="10" creationId="{1C1BDA26-DB8F-0DC6-5FB6-DB55D71C3AB3}"/>
          </ac:spMkLst>
        </pc:spChg>
        <pc:spChg chg="mod">
          <ac:chgData name="Shamgar, Ido" userId="b847fb63-55f2-486f-a983-8dd1178dfce2" providerId="ADAL" clId="{0026E95B-B997-42B9-A794-D3BF4863630F}" dt="2024-02-09T15:09:35.252" v="844" actId="1076"/>
          <ac:spMkLst>
            <pc:docMk/>
            <pc:sldMk cId="2862728040" sldId="294"/>
            <ac:spMk id="13" creationId="{9FEDB4A2-6EFC-CBA8-BC1B-A5F2793D3513}"/>
          </ac:spMkLst>
        </pc:spChg>
        <pc:spChg chg="mod">
          <ac:chgData name="Shamgar, Ido" userId="b847fb63-55f2-486f-a983-8dd1178dfce2" providerId="ADAL" clId="{0026E95B-B997-42B9-A794-D3BF4863630F}" dt="2024-02-01T17:00:56.737" v="407" actId="1076"/>
          <ac:spMkLst>
            <pc:docMk/>
            <pc:sldMk cId="2862728040" sldId="294"/>
            <ac:spMk id="17" creationId="{AF8B7C26-0690-379A-5EA0-064DD6FCE9DE}"/>
          </ac:spMkLst>
        </pc:spChg>
        <pc:grpChg chg="mod">
          <ac:chgData name="Shamgar, Ido" userId="b847fb63-55f2-486f-a983-8dd1178dfce2" providerId="ADAL" clId="{0026E95B-B997-42B9-A794-D3BF4863630F}" dt="2024-02-09T15:09:35.252" v="844" actId="1076"/>
          <ac:grpSpMkLst>
            <pc:docMk/>
            <pc:sldMk cId="2862728040" sldId="294"/>
            <ac:grpSpMk id="16" creationId="{5710BDB0-6AA0-A811-7C8D-008E6916D4F8}"/>
          </ac:grpSpMkLst>
        </pc:grpChg>
        <pc:picChg chg="add mod ord">
          <ac:chgData name="Shamgar, Ido" userId="b847fb63-55f2-486f-a983-8dd1178dfce2" providerId="ADAL" clId="{0026E95B-B997-42B9-A794-D3BF4863630F}" dt="2024-02-01T17:00:49.716" v="405" actId="167"/>
          <ac:picMkLst>
            <pc:docMk/>
            <pc:sldMk cId="2862728040" sldId="294"/>
            <ac:picMk id="8" creationId="{298CC04C-D6A2-0FD2-3EF7-1E02446DC88E}"/>
          </ac:picMkLst>
        </pc:picChg>
        <pc:picChg chg="del">
          <ac:chgData name="Shamgar, Ido" userId="b847fb63-55f2-486f-a983-8dd1178dfce2" providerId="ADAL" clId="{0026E95B-B997-42B9-A794-D3BF4863630F}" dt="2024-02-01T17:00:51.888" v="406" actId="478"/>
          <ac:picMkLst>
            <pc:docMk/>
            <pc:sldMk cId="2862728040" sldId="294"/>
            <ac:picMk id="12" creationId="{103EF9CD-8EA0-470D-FA56-2CA232527BBB}"/>
          </ac:picMkLst>
        </pc:picChg>
        <pc:picChg chg="mod">
          <ac:chgData name="Shamgar, Ido" userId="b847fb63-55f2-486f-a983-8dd1178dfce2" providerId="ADAL" clId="{0026E95B-B997-42B9-A794-D3BF4863630F}" dt="2024-02-09T15:09:35.252" v="844" actId="1076"/>
          <ac:picMkLst>
            <pc:docMk/>
            <pc:sldMk cId="2862728040" sldId="294"/>
            <ac:picMk id="19" creationId="{6D960079-DD30-0943-CB2A-5D4F09B037AB}"/>
          </ac:picMkLst>
        </pc:picChg>
        <pc:picChg chg="mod">
          <ac:chgData name="Shamgar, Ido" userId="b847fb63-55f2-486f-a983-8dd1178dfce2" providerId="ADAL" clId="{0026E95B-B997-42B9-A794-D3BF4863630F}" dt="2024-02-09T15:09:35.252" v="844" actId="1076"/>
          <ac:picMkLst>
            <pc:docMk/>
            <pc:sldMk cId="2862728040" sldId="294"/>
            <ac:picMk id="20" creationId="{F132294D-3F02-7D27-D9B7-394402A57645}"/>
          </ac:picMkLst>
        </pc:picChg>
        <pc:picChg chg="mod">
          <ac:chgData name="Shamgar, Ido" userId="b847fb63-55f2-486f-a983-8dd1178dfce2" providerId="ADAL" clId="{0026E95B-B997-42B9-A794-D3BF4863630F}" dt="2024-02-09T15:09:35.252" v="844" actId="1076"/>
          <ac:picMkLst>
            <pc:docMk/>
            <pc:sldMk cId="2862728040" sldId="294"/>
            <ac:picMk id="21" creationId="{21E8766D-9710-EEA4-85C7-CBAA15D4A634}"/>
          </ac:picMkLst>
        </pc:picChg>
      </pc:sldChg>
      <pc:sldChg chg="addSp modSp del mod">
        <pc:chgData name="Shamgar, Ido" userId="b847fb63-55f2-486f-a983-8dd1178dfce2" providerId="ADAL" clId="{0026E95B-B997-42B9-A794-D3BF4863630F}" dt="2024-01-29T12:50:02.575" v="123" actId="47"/>
        <pc:sldMkLst>
          <pc:docMk/>
          <pc:sldMk cId="3088613835" sldId="300"/>
        </pc:sldMkLst>
        <pc:spChg chg="mod">
          <ac:chgData name="Shamgar, Ido" userId="b847fb63-55f2-486f-a983-8dd1178dfce2" providerId="ADAL" clId="{0026E95B-B997-42B9-A794-D3BF4863630F}" dt="2024-01-29T12:10:10.197" v="112" actId="1076"/>
          <ac:spMkLst>
            <pc:docMk/>
            <pc:sldMk cId="3088613835" sldId="300"/>
            <ac:spMk id="2" creationId="{C141DC37-FE60-A74D-7F74-26063FEFD763}"/>
          </ac:spMkLst>
        </pc:spChg>
        <pc:spChg chg="add mod">
          <ac:chgData name="Shamgar, Ido" userId="b847fb63-55f2-486f-a983-8dd1178dfce2" providerId="ADAL" clId="{0026E95B-B997-42B9-A794-D3BF4863630F}" dt="2024-01-29T12:10:13.764" v="113" actId="1076"/>
          <ac:spMkLst>
            <pc:docMk/>
            <pc:sldMk cId="3088613835" sldId="300"/>
            <ac:spMk id="5" creationId="{74E0E7E0-7402-81A8-DC29-837BAD56B4E7}"/>
          </ac:spMkLst>
        </pc:spChg>
      </pc:sldChg>
      <pc:sldChg chg="del ord">
        <pc:chgData name="Shamgar, Ido" userId="b847fb63-55f2-486f-a983-8dd1178dfce2" providerId="ADAL" clId="{0026E95B-B997-42B9-A794-D3BF4863630F}" dt="2024-02-01T16:50:48.446" v="241" actId="47"/>
        <pc:sldMkLst>
          <pc:docMk/>
          <pc:sldMk cId="2767786818" sldId="2147483465"/>
        </pc:sldMkLst>
      </pc:sldChg>
      <pc:sldChg chg="modSp del mod">
        <pc:chgData name="Shamgar, Ido" userId="b847fb63-55f2-486f-a983-8dd1178dfce2" providerId="ADAL" clId="{0026E95B-B997-42B9-A794-D3BF4863630F}" dt="2024-02-01T17:12:28.986" v="555" actId="47"/>
        <pc:sldMkLst>
          <pc:docMk/>
          <pc:sldMk cId="4066737396" sldId="2147483482"/>
        </pc:sldMkLst>
        <pc:spChg chg="mod">
          <ac:chgData name="Shamgar, Ido" userId="b847fb63-55f2-486f-a983-8dd1178dfce2" providerId="ADAL" clId="{0026E95B-B997-42B9-A794-D3BF4863630F}" dt="2024-01-30T08:36:48.412" v="180" actId="20577"/>
          <ac:spMkLst>
            <pc:docMk/>
            <pc:sldMk cId="4066737396" sldId="2147483482"/>
            <ac:spMk id="15" creationId="{EECA1B11-DE0D-01E3-D53F-109E8BFB62BA}"/>
          </ac:spMkLst>
        </pc:spChg>
      </pc:sldChg>
      <pc:sldChg chg="del ord">
        <pc:chgData name="Shamgar, Ido" userId="b847fb63-55f2-486f-a983-8dd1178dfce2" providerId="ADAL" clId="{0026E95B-B997-42B9-A794-D3BF4863630F}" dt="2024-02-01T17:35:53.288" v="597" actId="47"/>
        <pc:sldMkLst>
          <pc:docMk/>
          <pc:sldMk cId="4014960407" sldId="2147483499"/>
        </pc:sldMkLst>
      </pc:sldChg>
      <pc:sldChg chg="del">
        <pc:chgData name="Shamgar, Ido" userId="b847fb63-55f2-486f-a983-8dd1178dfce2" providerId="ADAL" clId="{0026E95B-B997-42B9-A794-D3BF4863630F}" dt="2024-01-29T12:50:02.575" v="123" actId="47"/>
        <pc:sldMkLst>
          <pc:docMk/>
          <pc:sldMk cId="2417924571" sldId="2147483509"/>
        </pc:sldMkLst>
      </pc:sldChg>
      <pc:sldChg chg="del">
        <pc:chgData name="Shamgar, Ido" userId="b847fb63-55f2-486f-a983-8dd1178dfce2" providerId="ADAL" clId="{0026E95B-B997-42B9-A794-D3BF4863630F}" dt="2024-02-01T16:50:51.821" v="244" actId="47"/>
        <pc:sldMkLst>
          <pc:docMk/>
          <pc:sldMk cId="705022889" sldId="2147483519"/>
        </pc:sldMkLst>
      </pc:sldChg>
      <pc:sldChg chg="addSp modSp del mod">
        <pc:chgData name="Shamgar, Ido" userId="b847fb63-55f2-486f-a983-8dd1178dfce2" providerId="ADAL" clId="{0026E95B-B997-42B9-A794-D3BF4863630F}" dt="2024-01-29T12:49:57.895" v="122" actId="47"/>
        <pc:sldMkLst>
          <pc:docMk/>
          <pc:sldMk cId="2672943241" sldId="2147483528"/>
        </pc:sldMkLst>
        <pc:spChg chg="add mod">
          <ac:chgData name="Shamgar, Ido" userId="b847fb63-55f2-486f-a983-8dd1178dfce2" providerId="ADAL" clId="{0026E95B-B997-42B9-A794-D3BF4863630F}" dt="2024-01-29T12:09:44.808" v="24" actId="1036"/>
          <ac:spMkLst>
            <pc:docMk/>
            <pc:sldMk cId="2672943241" sldId="2147483528"/>
            <ac:spMk id="5" creationId="{3CC39BED-BED7-6CF3-96C0-5FD8F4D69F31}"/>
          </ac:spMkLst>
        </pc:spChg>
      </pc:sldChg>
      <pc:sldChg chg="delSp modSp add del mod">
        <pc:chgData name="Shamgar, Ido" userId="b847fb63-55f2-486f-a983-8dd1178dfce2" providerId="ADAL" clId="{0026E95B-B997-42B9-A794-D3BF4863630F}" dt="2024-02-01T16:52:43.452" v="263" actId="47"/>
        <pc:sldMkLst>
          <pc:docMk/>
          <pc:sldMk cId="1625116600" sldId="2147483570"/>
        </pc:sldMkLst>
        <pc:spChg chg="mod">
          <ac:chgData name="Shamgar, Ido" userId="b847fb63-55f2-486f-a983-8dd1178dfce2" providerId="ADAL" clId="{0026E95B-B997-42B9-A794-D3BF4863630F}" dt="2024-01-30T16:20:30.564" v="233" actId="6549"/>
          <ac:spMkLst>
            <pc:docMk/>
            <pc:sldMk cId="1625116600" sldId="2147483570"/>
            <ac:spMk id="2" creationId="{AD767D0C-7B89-F301-A16D-733CAB712D5E}"/>
          </ac:spMkLst>
        </pc:spChg>
        <pc:spChg chg="del">
          <ac:chgData name="Shamgar, Ido" userId="b847fb63-55f2-486f-a983-8dd1178dfce2" providerId="ADAL" clId="{0026E95B-B997-42B9-A794-D3BF4863630F}" dt="2024-01-30T14:06:28.746" v="232" actId="478"/>
          <ac:spMkLst>
            <pc:docMk/>
            <pc:sldMk cId="1625116600" sldId="2147483570"/>
            <ac:spMk id="28" creationId="{31881468-FD31-3603-EEA7-AF98AD7438E3}"/>
          </ac:spMkLst>
        </pc:spChg>
        <pc:graphicFrameChg chg="mod">
          <ac:chgData name="Shamgar, Ido" userId="b847fb63-55f2-486f-a983-8dd1178dfce2" providerId="ADAL" clId="{0026E95B-B997-42B9-A794-D3BF4863630F}" dt="2024-02-01T16:51:06.289" v="250" actId="1076"/>
          <ac:graphicFrameMkLst>
            <pc:docMk/>
            <pc:sldMk cId="1625116600" sldId="2147483570"/>
            <ac:graphicFrameMk id="4" creationId="{CDF2C9D5-B460-8C7B-3AD6-6E995566B078}"/>
          </ac:graphicFrameMkLst>
        </pc:graphicFrameChg>
        <pc:picChg chg="del">
          <ac:chgData name="Shamgar, Ido" userId="b847fb63-55f2-486f-a983-8dd1178dfce2" providerId="ADAL" clId="{0026E95B-B997-42B9-A794-D3BF4863630F}" dt="2024-02-01T16:50:56.932" v="245" actId="478"/>
          <ac:picMkLst>
            <pc:docMk/>
            <pc:sldMk cId="1625116600" sldId="2147483570"/>
            <ac:picMk id="23" creationId="{F17522F8-D629-56EE-24DE-F840E4C39B08}"/>
          </ac:picMkLst>
        </pc:picChg>
        <pc:picChg chg="del">
          <ac:chgData name="Shamgar, Ido" userId="b847fb63-55f2-486f-a983-8dd1178dfce2" providerId="ADAL" clId="{0026E95B-B997-42B9-A794-D3BF4863630F}" dt="2024-02-01T16:50:58.238" v="247" actId="478"/>
          <ac:picMkLst>
            <pc:docMk/>
            <pc:sldMk cId="1625116600" sldId="2147483570"/>
            <ac:picMk id="24" creationId="{0798ADAE-0730-C456-A334-8E3C5AD9A342}"/>
          </ac:picMkLst>
        </pc:picChg>
        <pc:picChg chg="del">
          <ac:chgData name="Shamgar, Ido" userId="b847fb63-55f2-486f-a983-8dd1178dfce2" providerId="ADAL" clId="{0026E95B-B997-42B9-A794-D3BF4863630F}" dt="2024-02-01T16:50:58.739" v="248" actId="478"/>
          <ac:picMkLst>
            <pc:docMk/>
            <pc:sldMk cId="1625116600" sldId="2147483570"/>
            <ac:picMk id="26" creationId="{D18DC002-A691-47D9-D84B-3C60C2D35CBF}"/>
          </ac:picMkLst>
        </pc:picChg>
        <pc:picChg chg="del">
          <ac:chgData name="Shamgar, Ido" userId="b847fb63-55f2-486f-a983-8dd1178dfce2" providerId="ADAL" clId="{0026E95B-B997-42B9-A794-D3BF4863630F}" dt="2024-02-01T16:50:57.579" v="246" actId="478"/>
          <ac:picMkLst>
            <pc:docMk/>
            <pc:sldMk cId="1625116600" sldId="2147483570"/>
            <ac:picMk id="27" creationId="{44429926-B545-21B6-C612-1E0A5F72B8DF}"/>
          </ac:picMkLst>
        </pc:picChg>
      </pc:sldChg>
      <pc:sldChg chg="del">
        <pc:chgData name="Shamgar, Ido" userId="b847fb63-55f2-486f-a983-8dd1178dfce2" providerId="ADAL" clId="{0026E95B-B997-42B9-A794-D3BF4863630F}" dt="2024-01-29T13:32:02.013" v="124" actId="47"/>
        <pc:sldMkLst>
          <pc:docMk/>
          <pc:sldMk cId="1233172178" sldId="2147483571"/>
        </pc:sldMkLst>
      </pc:sldChg>
      <pc:sldChg chg="addSp delSp modSp add del mod">
        <pc:chgData name="Shamgar, Ido" userId="b847fb63-55f2-486f-a983-8dd1178dfce2" providerId="ADAL" clId="{0026E95B-B997-42B9-A794-D3BF4863630F}" dt="2024-03-11T14:59:20.255" v="1116"/>
        <pc:sldMkLst>
          <pc:docMk/>
          <pc:sldMk cId="2342173299" sldId="2147483571"/>
        </pc:sldMkLst>
        <pc:spChg chg="del">
          <ac:chgData name="Shamgar, Ido" userId="b847fb63-55f2-486f-a983-8dd1178dfce2" providerId="ADAL" clId="{0026E95B-B997-42B9-A794-D3BF4863630F}" dt="2024-03-11T14:59:19.955" v="1115" actId="478"/>
          <ac:spMkLst>
            <pc:docMk/>
            <pc:sldMk cId="2342173299" sldId="2147483571"/>
            <ac:spMk id="2" creationId="{DBD8FA60-A0A8-ACE0-FD3A-FB004E033EDB}"/>
          </ac:spMkLst>
        </pc:spChg>
        <pc:spChg chg="del mod">
          <ac:chgData name="Shamgar, Ido" userId="b847fb63-55f2-486f-a983-8dd1178dfce2" providerId="ADAL" clId="{0026E95B-B997-42B9-A794-D3BF4863630F}" dt="2024-03-11T14:59:19.955" v="1115" actId="478"/>
          <ac:spMkLst>
            <pc:docMk/>
            <pc:sldMk cId="2342173299" sldId="2147483571"/>
            <ac:spMk id="3" creationId="{8D92F460-947C-7D6E-2177-6FB22512C881}"/>
          </ac:spMkLst>
        </pc:spChg>
        <pc:spChg chg="add mod">
          <ac:chgData name="Shamgar, Ido" userId="b847fb63-55f2-486f-a983-8dd1178dfce2" providerId="ADAL" clId="{0026E95B-B997-42B9-A794-D3BF4863630F}" dt="2024-03-11T14:59:19.955" v="1115" actId="478"/>
          <ac:spMkLst>
            <pc:docMk/>
            <pc:sldMk cId="2342173299" sldId="2147483571"/>
            <ac:spMk id="6" creationId="{3CDD0E8E-EC3D-D51D-4608-C3C3C2B84736}"/>
          </ac:spMkLst>
        </pc:spChg>
        <pc:spChg chg="add mod">
          <ac:chgData name="Shamgar, Ido" userId="b847fb63-55f2-486f-a983-8dd1178dfce2" providerId="ADAL" clId="{0026E95B-B997-42B9-A794-D3BF4863630F}" dt="2024-03-11T14:59:20.255" v="1116"/>
          <ac:spMkLst>
            <pc:docMk/>
            <pc:sldMk cId="2342173299" sldId="2147483571"/>
            <ac:spMk id="9" creationId="{B52C4AD3-67F7-B4F6-FD5E-F040036AA6AA}"/>
          </ac:spMkLst>
        </pc:spChg>
        <pc:spChg chg="add mod">
          <ac:chgData name="Shamgar, Ido" userId="b847fb63-55f2-486f-a983-8dd1178dfce2" providerId="ADAL" clId="{0026E95B-B997-42B9-A794-D3BF4863630F}" dt="2024-03-11T14:59:20.255" v="1116"/>
          <ac:spMkLst>
            <pc:docMk/>
            <pc:sldMk cId="2342173299" sldId="2147483571"/>
            <ac:spMk id="10" creationId="{29BDB7F6-3803-0A39-0D76-21EEB316D5A2}"/>
          </ac:spMkLst>
        </pc:spChg>
        <pc:spChg chg="add mod">
          <ac:chgData name="Shamgar, Ido" userId="b847fb63-55f2-486f-a983-8dd1178dfce2" providerId="ADAL" clId="{0026E95B-B997-42B9-A794-D3BF4863630F}" dt="2024-03-11T14:59:20.255" v="1116"/>
          <ac:spMkLst>
            <pc:docMk/>
            <pc:sldMk cId="2342173299" sldId="2147483571"/>
            <ac:spMk id="11" creationId="{914C98A9-598A-598F-8B4E-8A7A32858D8C}"/>
          </ac:spMkLst>
        </pc:spChg>
        <pc:spChg chg="del">
          <ac:chgData name="Shamgar, Ido" userId="b847fb63-55f2-486f-a983-8dd1178dfce2" providerId="ADAL" clId="{0026E95B-B997-42B9-A794-D3BF4863630F}" dt="2024-03-11T14:59:19.955" v="1115" actId="478"/>
          <ac:spMkLst>
            <pc:docMk/>
            <pc:sldMk cId="2342173299" sldId="2147483571"/>
            <ac:spMk id="15" creationId="{EECA1B11-DE0D-01E3-D53F-109E8BFB62BA}"/>
          </ac:spMkLst>
        </pc:spChg>
        <pc:picChg chg="add del mod modCrop">
          <ac:chgData name="Shamgar, Ido" userId="b847fb63-55f2-486f-a983-8dd1178dfce2" providerId="ADAL" clId="{0026E95B-B997-42B9-A794-D3BF4863630F}" dt="2024-03-11T14:59:19.955" v="1115" actId="478"/>
          <ac:picMkLst>
            <pc:docMk/>
            <pc:sldMk cId="2342173299" sldId="2147483571"/>
            <ac:picMk id="4" creationId="{9ABB8D7B-D26C-3301-2ED3-2F893CE61CDE}"/>
          </ac:picMkLst>
        </pc:picChg>
        <pc:picChg chg="del">
          <ac:chgData name="Shamgar, Ido" userId="b847fb63-55f2-486f-a983-8dd1178dfce2" providerId="ADAL" clId="{0026E95B-B997-42B9-A794-D3BF4863630F}" dt="2024-02-02T13:10:45.712" v="661" actId="478"/>
          <ac:picMkLst>
            <pc:docMk/>
            <pc:sldMk cId="2342173299" sldId="2147483571"/>
            <ac:picMk id="5" creationId="{6297F14A-7513-05E5-1ED0-3B44208080A7}"/>
          </ac:picMkLst>
        </pc:picChg>
        <pc:picChg chg="del">
          <ac:chgData name="Shamgar, Ido" userId="b847fb63-55f2-486f-a983-8dd1178dfce2" providerId="ADAL" clId="{0026E95B-B997-42B9-A794-D3BF4863630F}" dt="2024-03-11T14:59:19.955" v="1115" actId="478"/>
          <ac:picMkLst>
            <pc:docMk/>
            <pc:sldMk cId="2342173299" sldId="2147483571"/>
            <ac:picMk id="7" creationId="{4773378F-E30A-3C82-0A3E-F88DAF8036A5}"/>
          </ac:picMkLst>
        </pc:picChg>
        <pc:picChg chg="add mod">
          <ac:chgData name="Shamgar, Ido" userId="b847fb63-55f2-486f-a983-8dd1178dfce2" providerId="ADAL" clId="{0026E95B-B997-42B9-A794-D3BF4863630F}" dt="2024-03-11T14:59:20.255" v="1116"/>
          <ac:picMkLst>
            <pc:docMk/>
            <pc:sldMk cId="2342173299" sldId="2147483571"/>
            <ac:picMk id="8" creationId="{97990055-734B-47A6-022F-C207C999252B}"/>
          </ac:picMkLst>
        </pc:picChg>
        <pc:picChg chg="add mod">
          <ac:chgData name="Shamgar, Ido" userId="b847fb63-55f2-486f-a983-8dd1178dfce2" providerId="ADAL" clId="{0026E95B-B997-42B9-A794-D3BF4863630F}" dt="2024-03-11T14:59:20.255" v="1116"/>
          <ac:picMkLst>
            <pc:docMk/>
            <pc:sldMk cId="2342173299" sldId="2147483571"/>
            <ac:picMk id="12" creationId="{1408FB30-F56A-6D63-9E11-2C12A8BA299F}"/>
          </ac:picMkLst>
        </pc:picChg>
        <pc:picChg chg="add mod">
          <ac:chgData name="Shamgar, Ido" userId="b847fb63-55f2-486f-a983-8dd1178dfce2" providerId="ADAL" clId="{0026E95B-B997-42B9-A794-D3BF4863630F}" dt="2024-03-11T14:59:20.255" v="1116"/>
          <ac:picMkLst>
            <pc:docMk/>
            <pc:sldMk cId="2342173299" sldId="2147483571"/>
            <ac:picMk id="13" creationId="{46D062C6-8263-CBF4-E8D8-0E9759E9AE23}"/>
          </ac:picMkLst>
        </pc:picChg>
        <pc:picChg chg="del">
          <ac:chgData name="Shamgar, Ido" userId="b847fb63-55f2-486f-a983-8dd1178dfce2" providerId="ADAL" clId="{0026E95B-B997-42B9-A794-D3BF4863630F}" dt="2024-03-11T14:59:19.955" v="1115" actId="478"/>
          <ac:picMkLst>
            <pc:docMk/>
            <pc:sldMk cId="2342173299" sldId="2147483571"/>
            <ac:picMk id="17" creationId="{FE2DCC12-36CD-3C1F-26EC-9E9552E4B0D6}"/>
          </ac:picMkLst>
        </pc:picChg>
      </pc:sldChg>
      <pc:sldChg chg="addSp delSp new del mod">
        <pc:chgData name="Shamgar, Ido" userId="b847fb63-55f2-486f-a983-8dd1178dfce2" providerId="ADAL" clId="{0026E95B-B997-42B9-A794-D3BF4863630F}" dt="2024-02-01T14:44:57.319" v="237" actId="680"/>
        <pc:sldMkLst>
          <pc:docMk/>
          <pc:sldMk cId="2799108484" sldId="2147483571"/>
        </pc:sldMkLst>
        <pc:spChg chg="add del">
          <ac:chgData name="Shamgar, Ido" userId="b847fb63-55f2-486f-a983-8dd1178dfce2" providerId="ADAL" clId="{0026E95B-B997-42B9-A794-D3BF4863630F}" dt="2024-02-01T14:44:56.883" v="236" actId="478"/>
          <ac:spMkLst>
            <pc:docMk/>
            <pc:sldMk cId="2799108484" sldId="2147483571"/>
            <ac:spMk id="2" creationId="{4F303A83-D8C7-9C1B-8EFA-59CFC6621D98}"/>
          </ac:spMkLst>
        </pc:spChg>
      </pc:sldChg>
      <pc:sldChg chg="del">
        <pc:chgData name="Shamgar, Ido" userId="b847fb63-55f2-486f-a983-8dd1178dfce2" providerId="ADAL" clId="{0026E95B-B997-42B9-A794-D3BF4863630F}" dt="2024-01-29T13:32:03.262" v="125" actId="47"/>
        <pc:sldMkLst>
          <pc:docMk/>
          <pc:sldMk cId="1276768107" sldId="2147483572"/>
        </pc:sldMkLst>
      </pc:sldChg>
      <pc:sldChg chg="modSp add mod ord">
        <pc:chgData name="Shamgar, Ido" userId="b847fb63-55f2-486f-a983-8dd1178dfce2" providerId="ADAL" clId="{0026E95B-B997-42B9-A794-D3BF4863630F}" dt="2024-02-02T13:09:38.074" v="655" actId="14100"/>
        <pc:sldMkLst>
          <pc:docMk/>
          <pc:sldMk cId="4212096526" sldId="2147483572"/>
        </pc:sldMkLst>
        <pc:spChg chg="mod">
          <ac:chgData name="Shamgar, Ido" userId="b847fb63-55f2-486f-a983-8dd1178dfce2" providerId="ADAL" clId="{0026E95B-B997-42B9-A794-D3BF4863630F}" dt="2024-02-01T17:09:16.126" v="456" actId="20577"/>
          <ac:spMkLst>
            <pc:docMk/>
            <pc:sldMk cId="4212096526" sldId="2147483572"/>
            <ac:spMk id="3" creationId="{8D92F460-947C-7D6E-2177-6FB22512C881}"/>
          </ac:spMkLst>
        </pc:spChg>
        <pc:picChg chg="mod">
          <ac:chgData name="Shamgar, Ido" userId="b847fb63-55f2-486f-a983-8dd1178dfce2" providerId="ADAL" clId="{0026E95B-B997-42B9-A794-D3BF4863630F}" dt="2024-02-02T13:09:38.074" v="655" actId="14100"/>
          <ac:picMkLst>
            <pc:docMk/>
            <pc:sldMk cId="4212096526" sldId="2147483572"/>
            <ac:picMk id="5" creationId="{BF552BDA-7BAF-BFBD-AB06-0685B619B5B7}"/>
          </ac:picMkLst>
        </pc:picChg>
      </pc:sldChg>
      <pc:sldChg chg="del">
        <pc:chgData name="Shamgar, Ido" userId="b847fb63-55f2-486f-a983-8dd1178dfce2" providerId="ADAL" clId="{0026E95B-B997-42B9-A794-D3BF4863630F}" dt="2024-01-29T12:49:57.895" v="122" actId="47"/>
        <pc:sldMkLst>
          <pc:docMk/>
          <pc:sldMk cId="176285548" sldId="2147483574"/>
        </pc:sldMkLst>
      </pc:sldChg>
      <pc:sldChg chg="addSp delSp modSp add mod">
        <pc:chgData name="Shamgar, Ido" userId="b847fb63-55f2-486f-a983-8dd1178dfce2" providerId="ADAL" clId="{0026E95B-B997-42B9-A794-D3BF4863630F}" dt="2024-03-05T09:52:48.043" v="1107" actId="1076"/>
        <pc:sldMkLst>
          <pc:docMk/>
          <pc:sldMk cId="1099077773" sldId="2147483574"/>
        </pc:sldMkLst>
        <pc:spChg chg="mod">
          <ac:chgData name="Shamgar, Ido" userId="b847fb63-55f2-486f-a983-8dd1178dfce2" providerId="ADAL" clId="{0026E95B-B997-42B9-A794-D3BF4863630F}" dt="2024-02-01T16:52:38.792" v="262"/>
          <ac:spMkLst>
            <pc:docMk/>
            <pc:sldMk cId="1099077773" sldId="2147483574"/>
            <ac:spMk id="2" creationId="{AD767D0C-7B89-F301-A16D-733CAB712D5E}"/>
          </ac:spMkLst>
        </pc:spChg>
        <pc:spChg chg="mod">
          <ac:chgData name="Shamgar, Ido" userId="b847fb63-55f2-486f-a983-8dd1178dfce2" providerId="ADAL" clId="{0026E95B-B997-42B9-A794-D3BF4863630F}" dt="2024-02-01T16:52:26.586" v="261" actId="20577"/>
          <ac:spMkLst>
            <pc:docMk/>
            <pc:sldMk cId="1099077773" sldId="2147483574"/>
            <ac:spMk id="8" creationId="{A684C624-3CAC-897B-C62B-7B1095DEA648}"/>
          </ac:spMkLst>
        </pc:spChg>
        <pc:spChg chg="mod">
          <ac:chgData name="Shamgar, Ido" userId="b847fb63-55f2-486f-a983-8dd1178dfce2" providerId="ADAL" clId="{0026E95B-B997-42B9-A794-D3BF4863630F}" dt="2024-02-01T16:52:19.189" v="257" actId="20577"/>
          <ac:spMkLst>
            <pc:docMk/>
            <pc:sldMk cId="1099077773" sldId="2147483574"/>
            <ac:spMk id="32" creationId="{8920E6F9-9363-3C03-C5CC-21E250B18EDC}"/>
          </ac:spMkLst>
        </pc:spChg>
        <pc:graphicFrameChg chg="add mod">
          <ac:chgData name="Shamgar, Ido" userId="b847fb63-55f2-486f-a983-8dd1178dfce2" providerId="ADAL" clId="{0026E95B-B997-42B9-A794-D3BF4863630F}" dt="2024-02-02T11:00:35.383" v="654" actId="1036"/>
          <ac:graphicFrameMkLst>
            <pc:docMk/>
            <pc:sldMk cId="1099077773" sldId="2147483574"/>
            <ac:graphicFrameMk id="3" creationId="{10594D7F-0CF3-E9EB-10D1-8B06FAE14C9C}"/>
          </ac:graphicFrameMkLst>
        </pc:graphicFrameChg>
        <pc:graphicFrameChg chg="mod">
          <ac:chgData name="Shamgar, Ido" userId="b847fb63-55f2-486f-a983-8dd1178dfce2" providerId="ADAL" clId="{0026E95B-B997-42B9-A794-D3BF4863630F}" dt="2024-03-05T09:52:48.043" v="1107" actId="1076"/>
          <ac:graphicFrameMkLst>
            <pc:docMk/>
            <pc:sldMk cId="1099077773" sldId="2147483574"/>
            <ac:graphicFrameMk id="7" creationId="{DAB52546-29F0-DDFD-FEB6-0220588D89EF}"/>
          </ac:graphicFrameMkLst>
        </pc:graphicFrameChg>
        <pc:graphicFrameChg chg="mod">
          <ac:chgData name="Shamgar, Ido" userId="b847fb63-55f2-486f-a983-8dd1178dfce2" providerId="ADAL" clId="{0026E95B-B997-42B9-A794-D3BF4863630F}" dt="2024-03-05T09:52:48.043" v="1107" actId="1076"/>
          <ac:graphicFrameMkLst>
            <pc:docMk/>
            <pc:sldMk cId="1099077773" sldId="2147483574"/>
            <ac:graphicFrameMk id="12" creationId="{A0C38AFA-B8A2-0B44-1DE3-3D4F1177663F}"/>
          </ac:graphicFrameMkLst>
        </pc:graphicFrameChg>
        <pc:graphicFrameChg chg="mod modGraphic">
          <ac:chgData name="Shamgar, Ido" userId="b847fb63-55f2-486f-a983-8dd1178dfce2" providerId="ADAL" clId="{0026E95B-B997-42B9-A794-D3BF4863630F}" dt="2024-02-02T11:00:35.383" v="654" actId="1036"/>
          <ac:graphicFrameMkLst>
            <pc:docMk/>
            <pc:sldMk cId="1099077773" sldId="2147483574"/>
            <ac:graphicFrameMk id="14" creationId="{943901D2-DE09-06C7-EE2C-7821121053E1}"/>
          </ac:graphicFrameMkLst>
        </pc:graphicFrameChg>
        <pc:picChg chg="add del mod">
          <ac:chgData name="Shamgar, Ido" userId="b847fb63-55f2-486f-a983-8dd1178dfce2" providerId="ADAL" clId="{0026E95B-B997-42B9-A794-D3BF4863630F}" dt="2024-02-02T13:42:00.110" v="700" actId="478"/>
          <ac:picMkLst>
            <pc:docMk/>
            <pc:sldMk cId="1099077773" sldId="2147483574"/>
            <ac:picMk id="4" creationId="{9BAB0989-E305-9A3B-1ACE-FBC092F19B5B}"/>
          </ac:picMkLst>
        </pc:picChg>
        <pc:picChg chg="add mod">
          <ac:chgData name="Shamgar, Ido" userId="b847fb63-55f2-486f-a983-8dd1178dfce2" providerId="ADAL" clId="{0026E95B-B997-42B9-A794-D3BF4863630F}" dt="2024-02-02T11:00:35.383" v="654" actId="1036"/>
          <ac:picMkLst>
            <pc:docMk/>
            <pc:sldMk cId="1099077773" sldId="2147483574"/>
            <ac:picMk id="5" creationId="{93EA71B9-33AC-915F-8EF1-E5172AA6292F}"/>
          </ac:picMkLst>
        </pc:picChg>
        <pc:picChg chg="add mod ord">
          <ac:chgData name="Shamgar, Ido" userId="b847fb63-55f2-486f-a983-8dd1178dfce2" providerId="ADAL" clId="{0026E95B-B997-42B9-A794-D3BF4863630F}" dt="2024-02-02T13:42:03" v="701" actId="1076"/>
          <ac:picMkLst>
            <pc:docMk/>
            <pc:sldMk cId="1099077773" sldId="2147483574"/>
            <ac:picMk id="6" creationId="{3D734D43-E575-3E96-4E68-D61BC4187B51}"/>
          </ac:picMkLst>
        </pc:picChg>
      </pc:sldChg>
      <pc:sldChg chg="del">
        <pc:chgData name="Shamgar, Ido" userId="b847fb63-55f2-486f-a983-8dd1178dfce2" providerId="ADAL" clId="{0026E95B-B997-42B9-A794-D3BF4863630F}" dt="2024-01-29T13:32:05.233" v="126" actId="47"/>
        <pc:sldMkLst>
          <pc:docMk/>
          <pc:sldMk cId="273895683" sldId="2147483575"/>
        </pc:sldMkLst>
      </pc:sldChg>
      <pc:sldChg chg="addSp delSp modSp add mod">
        <pc:chgData name="Shamgar, Ido" userId="b847fb63-55f2-486f-a983-8dd1178dfce2" providerId="ADAL" clId="{0026E95B-B997-42B9-A794-D3BF4863630F}" dt="2024-03-11T15:03:08.282" v="1138" actId="1036"/>
        <pc:sldMkLst>
          <pc:docMk/>
          <pc:sldMk cId="3655912173" sldId="2147483575"/>
        </pc:sldMkLst>
        <pc:spChg chg="mod">
          <ac:chgData name="Shamgar, Ido" userId="b847fb63-55f2-486f-a983-8dd1178dfce2" providerId="ADAL" clId="{0026E95B-B997-42B9-A794-D3BF4863630F}" dt="2024-02-01T17:41:12.031" v="639"/>
          <ac:spMkLst>
            <pc:docMk/>
            <pc:sldMk cId="3655912173" sldId="2147483575"/>
            <ac:spMk id="2" creationId="{AD767D0C-7B89-F301-A16D-733CAB712D5E}"/>
          </ac:spMkLst>
        </pc:spChg>
        <pc:spChg chg="mod">
          <ac:chgData name="Shamgar, Ido" userId="b847fb63-55f2-486f-a983-8dd1178dfce2" providerId="ADAL" clId="{0026E95B-B997-42B9-A794-D3BF4863630F}" dt="2024-02-01T16:53:14.380" v="307" actId="1036"/>
          <ac:spMkLst>
            <pc:docMk/>
            <pc:sldMk cId="3655912173" sldId="2147483575"/>
            <ac:spMk id="5" creationId="{1643F6C4-A557-21B1-75BC-75CC0DD44AA3}"/>
          </ac:spMkLst>
        </pc:spChg>
        <pc:spChg chg="add mod">
          <ac:chgData name="Shamgar, Ido" userId="b847fb63-55f2-486f-a983-8dd1178dfce2" providerId="ADAL" clId="{0026E95B-B997-42B9-A794-D3BF4863630F}" dt="2024-02-01T16:54:33.275" v="392"/>
          <ac:spMkLst>
            <pc:docMk/>
            <pc:sldMk cId="3655912173" sldId="2147483575"/>
            <ac:spMk id="6" creationId="{3B7B5027-BDE1-C9F3-FCC6-E75D8965BA61}"/>
          </ac:spMkLst>
        </pc:spChg>
        <pc:spChg chg="mod">
          <ac:chgData name="Shamgar, Ido" userId="b847fb63-55f2-486f-a983-8dd1178dfce2" providerId="ADAL" clId="{0026E95B-B997-42B9-A794-D3BF4863630F}" dt="2024-02-01T17:41:03.967" v="638" actId="20577"/>
          <ac:spMkLst>
            <pc:docMk/>
            <pc:sldMk cId="3655912173" sldId="2147483575"/>
            <ac:spMk id="8" creationId="{A684C624-3CAC-897B-C62B-7B1095DEA648}"/>
          </ac:spMkLst>
        </pc:spChg>
        <pc:spChg chg="mod">
          <ac:chgData name="Shamgar, Ido" userId="b847fb63-55f2-486f-a983-8dd1178dfce2" providerId="ADAL" clId="{0026E95B-B997-42B9-A794-D3BF4863630F}" dt="2024-02-01T16:53:14.380" v="307" actId="1036"/>
          <ac:spMkLst>
            <pc:docMk/>
            <pc:sldMk cId="3655912173" sldId="2147483575"/>
            <ac:spMk id="10" creationId="{B8C51983-DBCA-E4C2-FFEA-911B88A070F0}"/>
          </ac:spMkLst>
        </pc:spChg>
        <pc:spChg chg="add del mod">
          <ac:chgData name="Shamgar, Ido" userId="b847fb63-55f2-486f-a983-8dd1178dfce2" providerId="ADAL" clId="{0026E95B-B997-42B9-A794-D3BF4863630F}" dt="2024-02-02T13:13:24.517" v="672"/>
          <ac:spMkLst>
            <pc:docMk/>
            <pc:sldMk cId="3655912173" sldId="2147483575"/>
            <ac:spMk id="11" creationId="{6AC9CDAF-220F-3158-AB0C-D319EC7DC653}"/>
          </ac:spMkLst>
        </pc:spChg>
        <pc:spChg chg="add del mod">
          <ac:chgData name="Shamgar, Ido" userId="b847fb63-55f2-486f-a983-8dd1178dfce2" providerId="ADAL" clId="{0026E95B-B997-42B9-A794-D3BF4863630F}" dt="2024-02-02T13:13:24.517" v="672"/>
          <ac:spMkLst>
            <pc:docMk/>
            <pc:sldMk cId="3655912173" sldId="2147483575"/>
            <ac:spMk id="12" creationId="{79DBE60F-1AF6-FE1F-FEF1-EBF09B149CBB}"/>
          </ac:spMkLst>
        </pc:spChg>
        <pc:spChg chg="mod">
          <ac:chgData name="Shamgar, Ido" userId="b847fb63-55f2-486f-a983-8dd1178dfce2" providerId="ADAL" clId="{0026E95B-B997-42B9-A794-D3BF4863630F}" dt="2024-02-01T16:54:19.477" v="391"/>
          <ac:spMkLst>
            <pc:docMk/>
            <pc:sldMk cId="3655912173" sldId="2147483575"/>
            <ac:spMk id="13" creationId="{D9C88970-A708-CB8E-136F-6AA11F21D1FE}"/>
          </ac:spMkLst>
        </pc:spChg>
        <pc:spChg chg="add del mod">
          <ac:chgData name="Shamgar, Ido" userId="b847fb63-55f2-486f-a983-8dd1178dfce2" providerId="ADAL" clId="{0026E95B-B997-42B9-A794-D3BF4863630F}" dt="2024-02-02T13:13:24.517" v="672"/>
          <ac:spMkLst>
            <pc:docMk/>
            <pc:sldMk cId="3655912173" sldId="2147483575"/>
            <ac:spMk id="14" creationId="{5AB47634-7C7E-D049-2D98-0677B2C04E86}"/>
          </ac:spMkLst>
        </pc:spChg>
        <pc:spChg chg="add del mod">
          <ac:chgData name="Shamgar, Ido" userId="b847fb63-55f2-486f-a983-8dd1178dfce2" providerId="ADAL" clId="{0026E95B-B997-42B9-A794-D3BF4863630F}" dt="2024-02-01T17:38:29.519" v="617"/>
          <ac:spMkLst>
            <pc:docMk/>
            <pc:sldMk cId="3655912173" sldId="2147483575"/>
            <ac:spMk id="14" creationId="{E5B92A8D-0DCB-BA1E-B56B-F53EC543D8B3}"/>
          </ac:spMkLst>
        </pc:spChg>
        <pc:spChg chg="add del mod">
          <ac:chgData name="Shamgar, Ido" userId="b847fb63-55f2-486f-a983-8dd1178dfce2" providerId="ADAL" clId="{0026E95B-B997-42B9-A794-D3BF4863630F}" dt="2024-02-01T17:38:29.519" v="617"/>
          <ac:spMkLst>
            <pc:docMk/>
            <pc:sldMk cId="3655912173" sldId="2147483575"/>
            <ac:spMk id="16" creationId="{30845509-6CC8-BFBD-E971-81EB7290371D}"/>
          </ac:spMkLst>
        </pc:spChg>
        <pc:spChg chg="add del mod">
          <ac:chgData name="Shamgar, Ido" userId="b847fb63-55f2-486f-a983-8dd1178dfce2" providerId="ADAL" clId="{0026E95B-B997-42B9-A794-D3BF4863630F}" dt="2024-02-01T17:38:29.519" v="617"/>
          <ac:spMkLst>
            <pc:docMk/>
            <pc:sldMk cId="3655912173" sldId="2147483575"/>
            <ac:spMk id="17" creationId="{EB00C1A9-D8AE-2EEA-6D19-7C34783219E0}"/>
          </ac:spMkLst>
        </pc:spChg>
        <pc:spChg chg="add del mod">
          <ac:chgData name="Shamgar, Ido" userId="b847fb63-55f2-486f-a983-8dd1178dfce2" providerId="ADAL" clId="{0026E95B-B997-42B9-A794-D3BF4863630F}" dt="2024-02-02T13:42:14.739" v="705"/>
          <ac:spMkLst>
            <pc:docMk/>
            <pc:sldMk cId="3655912173" sldId="2147483575"/>
            <ac:spMk id="22" creationId="{385D24A1-CCAC-7C9C-BA81-9FAECC923DAC}"/>
          </ac:spMkLst>
        </pc:spChg>
        <pc:spChg chg="add del mod">
          <ac:chgData name="Shamgar, Ido" userId="b847fb63-55f2-486f-a983-8dd1178dfce2" providerId="ADAL" clId="{0026E95B-B997-42B9-A794-D3BF4863630F}" dt="2024-02-02T13:42:14.739" v="705"/>
          <ac:spMkLst>
            <pc:docMk/>
            <pc:sldMk cId="3655912173" sldId="2147483575"/>
            <ac:spMk id="23" creationId="{B74935D9-C493-5D63-95E3-5B278C21E071}"/>
          </ac:spMkLst>
        </pc:spChg>
        <pc:spChg chg="add del mod">
          <ac:chgData name="Shamgar, Ido" userId="b847fb63-55f2-486f-a983-8dd1178dfce2" providerId="ADAL" clId="{0026E95B-B997-42B9-A794-D3BF4863630F}" dt="2024-02-02T13:42:14.739" v="705"/>
          <ac:spMkLst>
            <pc:docMk/>
            <pc:sldMk cId="3655912173" sldId="2147483575"/>
            <ac:spMk id="24" creationId="{43991DB9-894E-81F2-92E8-FBB65A3C02BA}"/>
          </ac:spMkLst>
        </pc:spChg>
        <pc:spChg chg="mod">
          <ac:chgData name="Shamgar, Ido" userId="b847fb63-55f2-486f-a983-8dd1178dfce2" providerId="ADAL" clId="{0026E95B-B997-42B9-A794-D3BF4863630F}" dt="2024-02-01T17:40:55.797" v="634" actId="20577"/>
          <ac:spMkLst>
            <pc:docMk/>
            <pc:sldMk cId="3655912173" sldId="2147483575"/>
            <ac:spMk id="32" creationId="{8920E6F9-9363-3C03-C5CC-21E250B18EDC}"/>
          </ac:spMkLst>
        </pc:spChg>
        <pc:picChg chg="del mod">
          <ac:chgData name="Shamgar, Ido" userId="b847fb63-55f2-486f-a983-8dd1178dfce2" providerId="ADAL" clId="{0026E95B-B997-42B9-A794-D3BF4863630F}" dt="2024-03-11T15:02:50.780" v="1127" actId="478"/>
          <ac:picMkLst>
            <pc:docMk/>
            <pc:sldMk cId="3655912173" sldId="2147483575"/>
            <ac:picMk id="3" creationId="{98E74610-FDEC-46BF-B823-F428160BD288}"/>
          </ac:picMkLst>
        </pc:picChg>
        <pc:picChg chg="add del mod">
          <ac:chgData name="Shamgar, Ido" userId="b847fb63-55f2-486f-a983-8dd1178dfce2" providerId="ADAL" clId="{0026E95B-B997-42B9-A794-D3BF4863630F}" dt="2024-03-11T15:02:50.780" v="1127" actId="478"/>
          <ac:picMkLst>
            <pc:docMk/>
            <pc:sldMk cId="3655912173" sldId="2147483575"/>
            <ac:picMk id="4" creationId="{18FE151A-B038-BDC8-7453-76AAE8568A20}"/>
          </ac:picMkLst>
        </pc:picChg>
        <pc:picChg chg="add del mod">
          <ac:chgData name="Shamgar, Ido" userId="b847fb63-55f2-486f-a983-8dd1178dfce2" providerId="ADAL" clId="{0026E95B-B997-42B9-A794-D3BF4863630F}" dt="2024-02-02T13:13:24.517" v="672"/>
          <ac:picMkLst>
            <pc:docMk/>
            <pc:sldMk cId="3655912173" sldId="2147483575"/>
            <ac:picMk id="4" creationId="{4829C249-27B0-3A18-0E0D-ADD3C192A9C8}"/>
          </ac:picMkLst>
        </pc:picChg>
        <pc:picChg chg="add del mod">
          <ac:chgData name="Shamgar, Ido" userId="b847fb63-55f2-486f-a983-8dd1178dfce2" providerId="ADAL" clId="{0026E95B-B997-42B9-A794-D3BF4863630F}" dt="2024-02-01T17:38:11.315" v="614" actId="478"/>
          <ac:picMkLst>
            <pc:docMk/>
            <pc:sldMk cId="3655912173" sldId="2147483575"/>
            <ac:picMk id="4" creationId="{FDF7065E-79D1-9D4A-396F-3ED79454A953}"/>
          </ac:picMkLst>
        </pc:picChg>
        <pc:picChg chg="add del mod ord modCrop">
          <ac:chgData name="Shamgar, Ido" userId="b847fb63-55f2-486f-a983-8dd1178dfce2" providerId="ADAL" clId="{0026E95B-B997-42B9-A794-D3BF4863630F}" dt="2024-02-02T13:42:41.170" v="712" actId="478"/>
          <ac:picMkLst>
            <pc:docMk/>
            <pc:sldMk cId="3655912173" sldId="2147483575"/>
            <ac:picMk id="7" creationId="{322AD53C-9B44-EC9C-A9FD-D59F54692611}"/>
          </ac:picMkLst>
        </pc:picChg>
        <pc:picChg chg="add mod">
          <ac:chgData name="Shamgar, Ido" userId="b847fb63-55f2-486f-a983-8dd1178dfce2" providerId="ADAL" clId="{0026E95B-B997-42B9-A794-D3BF4863630F}" dt="2024-03-11T15:03:08.282" v="1138" actId="1036"/>
          <ac:picMkLst>
            <pc:docMk/>
            <pc:sldMk cId="3655912173" sldId="2147483575"/>
            <ac:picMk id="7" creationId="{5F5F9EEB-878E-99F7-B7F9-990864A93266}"/>
          </ac:picMkLst>
        </pc:picChg>
        <pc:picChg chg="add mod">
          <ac:chgData name="Shamgar, Ido" userId="b847fb63-55f2-486f-a983-8dd1178dfce2" providerId="ADAL" clId="{0026E95B-B997-42B9-A794-D3BF4863630F}" dt="2024-03-11T15:02:51.084" v="1128"/>
          <ac:picMkLst>
            <pc:docMk/>
            <pc:sldMk cId="3655912173" sldId="2147483575"/>
            <ac:picMk id="11" creationId="{4D14C0ED-5B87-7455-50B6-8BCBFB9B650B}"/>
          </ac:picMkLst>
        </pc:picChg>
        <pc:picChg chg="add del mod">
          <ac:chgData name="Shamgar, Ido" userId="b847fb63-55f2-486f-a983-8dd1178dfce2" providerId="ADAL" clId="{0026E95B-B997-42B9-A794-D3BF4863630F}" dt="2024-02-01T17:38:29.519" v="617"/>
          <ac:picMkLst>
            <pc:docMk/>
            <pc:sldMk cId="3655912173" sldId="2147483575"/>
            <ac:picMk id="11" creationId="{803D5199-EA12-18F0-94C9-22D646DC9492}"/>
          </ac:picMkLst>
        </pc:picChg>
        <pc:picChg chg="add del mod">
          <ac:chgData name="Shamgar, Ido" userId="b847fb63-55f2-486f-a983-8dd1178dfce2" providerId="ADAL" clId="{0026E95B-B997-42B9-A794-D3BF4863630F}" dt="2024-02-01T17:38:29.519" v="617"/>
          <ac:picMkLst>
            <pc:docMk/>
            <pc:sldMk cId="3655912173" sldId="2147483575"/>
            <ac:picMk id="12" creationId="{7FC758C6-6B49-9315-2AEB-5B14BCC52361}"/>
          </ac:picMkLst>
        </pc:picChg>
        <pc:picChg chg="add mod">
          <ac:chgData name="Shamgar, Ido" userId="b847fb63-55f2-486f-a983-8dd1178dfce2" providerId="ADAL" clId="{0026E95B-B997-42B9-A794-D3BF4863630F}" dt="2024-03-11T15:02:51.084" v="1128"/>
          <ac:picMkLst>
            <pc:docMk/>
            <pc:sldMk cId="3655912173" sldId="2147483575"/>
            <ac:picMk id="12" creationId="{AE8886B9-087B-C64E-AF43-3A4F79BCC593}"/>
          </ac:picMkLst>
        </pc:picChg>
        <pc:picChg chg="add mod">
          <ac:chgData name="Shamgar, Ido" userId="b847fb63-55f2-486f-a983-8dd1178dfce2" providerId="ADAL" clId="{0026E95B-B997-42B9-A794-D3BF4863630F}" dt="2024-03-11T15:02:51.084" v="1128"/>
          <ac:picMkLst>
            <pc:docMk/>
            <pc:sldMk cId="3655912173" sldId="2147483575"/>
            <ac:picMk id="14" creationId="{A2092ACE-661E-D1BC-E3AA-09F25D5DF95D}"/>
          </ac:picMkLst>
        </pc:picChg>
        <pc:picChg chg="add del mod">
          <ac:chgData name="Shamgar, Ido" userId="b847fb63-55f2-486f-a983-8dd1178dfce2" providerId="ADAL" clId="{0026E95B-B997-42B9-A794-D3BF4863630F}" dt="2024-02-02T13:13:24.517" v="672"/>
          <ac:picMkLst>
            <pc:docMk/>
            <pc:sldMk cId="3655912173" sldId="2147483575"/>
            <ac:picMk id="16" creationId="{07B7C01C-5189-D346-DB6B-58D16B97CA0F}"/>
          </ac:picMkLst>
        </pc:picChg>
        <pc:picChg chg="add del mod">
          <ac:chgData name="Shamgar, Ido" userId="b847fb63-55f2-486f-a983-8dd1178dfce2" providerId="ADAL" clId="{0026E95B-B997-42B9-A794-D3BF4863630F}" dt="2024-02-02T13:13:24.517" v="672"/>
          <ac:picMkLst>
            <pc:docMk/>
            <pc:sldMk cId="3655912173" sldId="2147483575"/>
            <ac:picMk id="17" creationId="{F10FE5E1-17D0-EBC3-B010-845E8F9053B8}"/>
          </ac:picMkLst>
        </pc:picChg>
        <pc:picChg chg="add del mod">
          <ac:chgData name="Shamgar, Ido" userId="b847fb63-55f2-486f-a983-8dd1178dfce2" providerId="ADAL" clId="{0026E95B-B997-42B9-A794-D3BF4863630F}" dt="2024-02-01T17:38:29.519" v="617"/>
          <ac:picMkLst>
            <pc:docMk/>
            <pc:sldMk cId="3655912173" sldId="2147483575"/>
            <ac:picMk id="18" creationId="{4292D713-A57C-8B91-4772-CBDF5C66E396}"/>
          </ac:picMkLst>
        </pc:picChg>
        <pc:picChg chg="add del mod ord modCrop">
          <ac:chgData name="Shamgar, Ido" userId="b847fb63-55f2-486f-a983-8dd1178dfce2" providerId="ADAL" clId="{0026E95B-B997-42B9-A794-D3BF4863630F}" dt="2024-03-11T14:58:42.464" v="1108" actId="478"/>
          <ac:picMkLst>
            <pc:docMk/>
            <pc:sldMk cId="3655912173" sldId="2147483575"/>
            <ac:picMk id="18" creationId="{CD487DD0-263A-0050-7645-6FE4C4A3A9B8}"/>
          </ac:picMkLst>
        </pc:picChg>
        <pc:picChg chg="add del mod ord modCrop">
          <ac:chgData name="Shamgar, Ido" userId="b847fb63-55f2-486f-a983-8dd1178dfce2" providerId="ADAL" clId="{0026E95B-B997-42B9-A794-D3BF4863630F}" dt="2024-03-11T15:02:50.780" v="1127" actId="478"/>
          <ac:picMkLst>
            <pc:docMk/>
            <pc:sldMk cId="3655912173" sldId="2147483575"/>
            <ac:picMk id="19" creationId="{BEBA3793-4046-4837-9F26-2125479BBA80}"/>
          </ac:picMkLst>
        </pc:picChg>
        <pc:picChg chg="add del mod">
          <ac:chgData name="Shamgar, Ido" userId="b847fb63-55f2-486f-a983-8dd1178dfce2" providerId="ADAL" clId="{0026E95B-B997-42B9-A794-D3BF4863630F}" dt="2024-02-02T13:42:14.739" v="705"/>
          <ac:picMkLst>
            <pc:docMk/>
            <pc:sldMk cId="3655912173" sldId="2147483575"/>
            <ac:picMk id="20" creationId="{9ED97A2D-3328-368E-670D-C5E1C7F17395}"/>
          </ac:picMkLst>
        </pc:picChg>
        <pc:picChg chg="add del mod">
          <ac:chgData name="Shamgar, Ido" userId="b847fb63-55f2-486f-a983-8dd1178dfce2" providerId="ADAL" clId="{0026E95B-B997-42B9-A794-D3BF4863630F}" dt="2024-02-02T13:42:14.739" v="705"/>
          <ac:picMkLst>
            <pc:docMk/>
            <pc:sldMk cId="3655912173" sldId="2147483575"/>
            <ac:picMk id="21" creationId="{59BF27EE-A3C7-A239-FEA5-7A30B0C04E13}"/>
          </ac:picMkLst>
        </pc:picChg>
        <pc:picChg chg="del mod">
          <ac:chgData name="Shamgar, Ido" userId="b847fb63-55f2-486f-a983-8dd1178dfce2" providerId="ADAL" clId="{0026E95B-B997-42B9-A794-D3BF4863630F}" dt="2024-02-02T13:13:59.841" v="680" actId="478"/>
          <ac:picMkLst>
            <pc:docMk/>
            <pc:sldMk cId="3655912173" sldId="2147483575"/>
            <ac:picMk id="25" creationId="{7C6B8EF4-D77F-56A3-F825-E7603721EBF6}"/>
          </ac:picMkLst>
        </pc:picChg>
        <pc:picChg chg="del mod">
          <ac:chgData name="Shamgar, Ido" userId="b847fb63-55f2-486f-a983-8dd1178dfce2" providerId="ADAL" clId="{0026E95B-B997-42B9-A794-D3BF4863630F}" dt="2024-02-01T17:39:33.053" v="629" actId="478"/>
          <ac:picMkLst>
            <pc:docMk/>
            <pc:sldMk cId="3655912173" sldId="2147483575"/>
            <ac:picMk id="26" creationId="{48382885-3757-6E9B-5D3E-7AAD95714817}"/>
          </ac:picMkLst>
        </pc:picChg>
        <pc:picChg chg="add del mod">
          <ac:chgData name="Shamgar, Ido" userId="b847fb63-55f2-486f-a983-8dd1178dfce2" providerId="ADAL" clId="{0026E95B-B997-42B9-A794-D3BF4863630F}" dt="2024-02-02T13:42:14.739" v="705"/>
          <ac:picMkLst>
            <pc:docMk/>
            <pc:sldMk cId="3655912173" sldId="2147483575"/>
            <ac:picMk id="26" creationId="{913A13E2-CB79-86A6-7EF8-CD2EC59C4585}"/>
          </ac:picMkLst>
        </pc:picChg>
        <pc:picChg chg="add del mod ord modCrop">
          <ac:chgData name="Shamgar, Ido" userId="b847fb63-55f2-486f-a983-8dd1178dfce2" providerId="ADAL" clId="{0026E95B-B997-42B9-A794-D3BF4863630F}" dt="2024-03-11T15:02:50.780" v="1127" actId="478"/>
          <ac:picMkLst>
            <pc:docMk/>
            <pc:sldMk cId="3655912173" sldId="2147483575"/>
            <ac:picMk id="27" creationId="{9BC22F3E-E2A1-8FEC-BE42-01EEF16F4C2B}"/>
          </ac:picMkLst>
        </pc:picChg>
      </pc:sldChg>
      <pc:sldChg chg="del">
        <pc:chgData name="Shamgar, Ido" userId="b847fb63-55f2-486f-a983-8dd1178dfce2" providerId="ADAL" clId="{0026E95B-B997-42B9-A794-D3BF4863630F}" dt="2024-01-29T12:50:02.575" v="123" actId="47"/>
        <pc:sldMkLst>
          <pc:docMk/>
          <pc:sldMk cId="255538040" sldId="2147483576"/>
        </pc:sldMkLst>
      </pc:sldChg>
      <pc:sldChg chg="addSp delSp modSp add mod ord">
        <pc:chgData name="Shamgar, Ido" userId="b847fb63-55f2-486f-a983-8dd1178dfce2" providerId="ADAL" clId="{0026E95B-B997-42B9-A794-D3BF4863630F}" dt="2024-02-02T13:10:16.013" v="657" actId="931"/>
        <pc:sldMkLst>
          <pc:docMk/>
          <pc:sldMk cId="2797370054" sldId="2147483576"/>
        </pc:sldMkLst>
        <pc:spChg chg="mod">
          <ac:chgData name="Shamgar, Ido" userId="b847fb63-55f2-486f-a983-8dd1178dfce2" providerId="ADAL" clId="{0026E95B-B997-42B9-A794-D3BF4863630F}" dt="2024-02-01T17:09:28.337" v="464" actId="20577"/>
          <ac:spMkLst>
            <pc:docMk/>
            <pc:sldMk cId="2797370054" sldId="2147483576"/>
            <ac:spMk id="3" creationId="{8D92F460-947C-7D6E-2177-6FB22512C881}"/>
          </ac:spMkLst>
        </pc:spChg>
        <pc:spChg chg="mod">
          <ac:chgData name="Shamgar, Ido" userId="b847fb63-55f2-486f-a983-8dd1178dfce2" providerId="ADAL" clId="{0026E95B-B997-42B9-A794-D3BF4863630F}" dt="2024-02-01T17:09:52.306" v="529" actId="20577"/>
          <ac:spMkLst>
            <pc:docMk/>
            <pc:sldMk cId="2797370054" sldId="2147483576"/>
            <ac:spMk id="15" creationId="{EECA1B11-DE0D-01E3-D53F-109E8BFB62BA}"/>
          </ac:spMkLst>
        </pc:spChg>
        <pc:picChg chg="add mod ord">
          <ac:chgData name="Shamgar, Ido" userId="b847fb63-55f2-486f-a983-8dd1178dfce2" providerId="ADAL" clId="{0026E95B-B997-42B9-A794-D3BF4863630F}" dt="2024-02-01T17:08:16.192" v="421" actId="167"/>
          <ac:picMkLst>
            <pc:docMk/>
            <pc:sldMk cId="2797370054" sldId="2147483576"/>
            <ac:picMk id="4" creationId="{5CAFBA35-6213-C11F-2364-7C667F0A9734}"/>
          </ac:picMkLst>
        </pc:picChg>
        <pc:picChg chg="del">
          <ac:chgData name="Shamgar, Ido" userId="b847fb63-55f2-486f-a983-8dd1178dfce2" providerId="ADAL" clId="{0026E95B-B997-42B9-A794-D3BF4863630F}" dt="2024-02-01T17:08:04.266" v="417" actId="478"/>
          <ac:picMkLst>
            <pc:docMk/>
            <pc:sldMk cId="2797370054" sldId="2147483576"/>
            <ac:picMk id="5" creationId="{BF552BDA-7BAF-BFBD-AB06-0685B619B5B7}"/>
          </ac:picMkLst>
        </pc:picChg>
        <pc:picChg chg="add del mod">
          <ac:chgData name="Shamgar, Ido" userId="b847fb63-55f2-486f-a983-8dd1178dfce2" providerId="ADAL" clId="{0026E95B-B997-42B9-A794-D3BF4863630F}" dt="2024-02-02T13:10:16.013" v="657" actId="931"/>
          <ac:picMkLst>
            <pc:docMk/>
            <pc:sldMk cId="2797370054" sldId="2147483576"/>
            <ac:picMk id="6" creationId="{2DE079C5-51EB-0CB8-76DF-1BAC7521C0C0}"/>
          </ac:picMkLst>
        </pc:picChg>
        <pc:picChg chg="del">
          <ac:chgData name="Shamgar, Ido" userId="b847fb63-55f2-486f-a983-8dd1178dfce2" providerId="ADAL" clId="{0026E95B-B997-42B9-A794-D3BF4863630F}" dt="2024-02-01T17:08:19.047" v="424" actId="478"/>
          <ac:picMkLst>
            <pc:docMk/>
            <pc:sldMk cId="2797370054" sldId="2147483576"/>
            <ac:picMk id="6" creationId="{D370DAA6-A840-AF5D-8DF3-9A284578898F}"/>
          </ac:picMkLst>
        </pc:picChg>
        <pc:picChg chg="del mod">
          <ac:chgData name="Shamgar, Ido" userId="b847fb63-55f2-486f-a983-8dd1178dfce2" providerId="ADAL" clId="{0026E95B-B997-42B9-A794-D3BF4863630F}" dt="2024-02-01T17:08:17.407" v="423" actId="478"/>
          <ac:picMkLst>
            <pc:docMk/>
            <pc:sldMk cId="2797370054" sldId="2147483576"/>
            <ac:picMk id="7" creationId="{8ACFE823-E8CA-5543-1754-BCF0DBC769AE}"/>
          </ac:picMkLst>
        </pc:picChg>
        <pc:picChg chg="add del mod">
          <ac:chgData name="Shamgar, Ido" userId="b847fb63-55f2-486f-a983-8dd1178dfce2" providerId="ADAL" clId="{0026E95B-B997-42B9-A794-D3BF4863630F}" dt="2024-02-02T13:10:16.013" v="657" actId="931"/>
          <ac:picMkLst>
            <pc:docMk/>
            <pc:sldMk cId="2797370054" sldId="2147483576"/>
            <ac:picMk id="8" creationId="{3040FA22-0B3D-8400-C4FF-E22A106BE61F}"/>
          </ac:picMkLst>
        </pc:picChg>
        <pc:picChg chg="add del mod modCrop">
          <ac:chgData name="Shamgar, Ido" userId="b847fb63-55f2-486f-a983-8dd1178dfce2" providerId="ADAL" clId="{0026E95B-B997-42B9-A794-D3BF4863630F}" dt="2024-02-01T17:30:09.255" v="572" actId="478"/>
          <ac:picMkLst>
            <pc:docMk/>
            <pc:sldMk cId="2797370054" sldId="2147483576"/>
            <ac:picMk id="9" creationId="{DC9EA132-5C3B-9CD9-FF38-AC4E1A7AC437}"/>
          </ac:picMkLst>
        </pc:picChg>
        <pc:picChg chg="add del mod">
          <ac:chgData name="Shamgar, Ido" userId="b847fb63-55f2-486f-a983-8dd1178dfce2" providerId="ADAL" clId="{0026E95B-B997-42B9-A794-D3BF4863630F}" dt="2024-02-02T13:10:16.013" v="657" actId="931"/>
          <ac:picMkLst>
            <pc:docMk/>
            <pc:sldMk cId="2797370054" sldId="2147483576"/>
            <ac:picMk id="10" creationId="{B59C7B47-B38F-F571-CD5C-5FF685F0C308}"/>
          </ac:picMkLst>
        </pc:picChg>
        <pc:picChg chg="add del mod">
          <ac:chgData name="Shamgar, Ido" userId="b847fb63-55f2-486f-a983-8dd1178dfce2" providerId="ADAL" clId="{0026E95B-B997-42B9-A794-D3BF4863630F}" dt="2024-02-01T17:34:06.006" v="584" actId="478"/>
          <ac:picMkLst>
            <pc:docMk/>
            <pc:sldMk cId="2797370054" sldId="2147483576"/>
            <ac:picMk id="11" creationId="{7D7E2FD1-85B6-7A3E-D6D3-7694BE1BDEA1}"/>
          </ac:picMkLst>
        </pc:picChg>
        <pc:picChg chg="add del mod">
          <ac:chgData name="Shamgar, Ido" userId="b847fb63-55f2-486f-a983-8dd1178dfce2" providerId="ADAL" clId="{0026E95B-B997-42B9-A794-D3BF4863630F}" dt="2024-02-02T13:10:16.013" v="657" actId="931"/>
          <ac:picMkLst>
            <pc:docMk/>
            <pc:sldMk cId="2797370054" sldId="2147483576"/>
            <ac:picMk id="12" creationId="{81CC8777-F463-73E2-4D1E-993DF55F3B25}"/>
          </ac:picMkLst>
        </pc:picChg>
        <pc:picChg chg="add mod ord">
          <ac:chgData name="Shamgar, Ido" userId="b847fb63-55f2-486f-a983-8dd1178dfce2" providerId="ADAL" clId="{0026E95B-B997-42B9-A794-D3BF4863630F}" dt="2024-02-01T17:32:03.399" v="582" actId="167"/>
          <ac:picMkLst>
            <pc:docMk/>
            <pc:sldMk cId="2797370054" sldId="2147483576"/>
            <ac:picMk id="13" creationId="{424A5660-51A0-2B06-FE12-39C9EC0DEB31}"/>
          </ac:picMkLst>
        </pc:picChg>
        <pc:picChg chg="add mod modCrop">
          <ac:chgData name="Shamgar, Ido" userId="b847fb63-55f2-486f-a983-8dd1178dfce2" providerId="ADAL" clId="{0026E95B-B997-42B9-A794-D3BF4863630F}" dt="2024-02-01T17:35:38.928" v="596" actId="18131"/>
          <ac:picMkLst>
            <pc:docMk/>
            <pc:sldMk cId="2797370054" sldId="2147483576"/>
            <ac:picMk id="16" creationId="{071A2E77-D3C7-B190-7D55-9D43AA72C15C}"/>
          </ac:picMkLst>
        </pc:picChg>
        <pc:picChg chg="add del mod">
          <ac:chgData name="Shamgar, Ido" userId="b847fb63-55f2-486f-a983-8dd1178dfce2" providerId="ADAL" clId="{0026E95B-B997-42B9-A794-D3BF4863630F}" dt="2024-02-02T13:10:16.013" v="657" actId="931"/>
          <ac:picMkLst>
            <pc:docMk/>
            <pc:sldMk cId="2797370054" sldId="2147483576"/>
            <ac:picMk id="17" creationId="{A5968F70-8D0F-DA0C-5D84-78C4F329B988}"/>
          </ac:picMkLst>
        </pc:picChg>
        <pc:picChg chg="add del mod">
          <ac:chgData name="Shamgar, Ido" userId="b847fb63-55f2-486f-a983-8dd1178dfce2" providerId="ADAL" clId="{0026E95B-B997-42B9-A794-D3BF4863630F}" dt="2024-02-02T13:10:16.013" v="657" actId="931"/>
          <ac:picMkLst>
            <pc:docMk/>
            <pc:sldMk cId="2797370054" sldId="2147483576"/>
            <ac:picMk id="19" creationId="{80FE2F83-0E70-085A-9229-D5992BB7A22C}"/>
          </ac:picMkLst>
        </pc:picChg>
        <pc:picChg chg="add del mod">
          <ac:chgData name="Shamgar, Ido" userId="b847fb63-55f2-486f-a983-8dd1178dfce2" providerId="ADAL" clId="{0026E95B-B997-42B9-A794-D3BF4863630F}" dt="2024-02-02T13:10:16.013" v="657" actId="931"/>
          <ac:picMkLst>
            <pc:docMk/>
            <pc:sldMk cId="2797370054" sldId="2147483576"/>
            <ac:picMk id="21" creationId="{699382FD-8238-9A43-DEAB-4CEEE58E0DBE}"/>
          </ac:picMkLst>
        </pc:picChg>
        <pc:picChg chg="add del mod">
          <ac:chgData name="Shamgar, Ido" userId="b847fb63-55f2-486f-a983-8dd1178dfce2" providerId="ADAL" clId="{0026E95B-B997-42B9-A794-D3BF4863630F}" dt="2024-02-02T13:10:16.013" v="657" actId="931"/>
          <ac:picMkLst>
            <pc:docMk/>
            <pc:sldMk cId="2797370054" sldId="2147483576"/>
            <ac:picMk id="23" creationId="{77829182-2A2F-45B4-87A9-8EA45D8B874F}"/>
          </ac:picMkLst>
        </pc:picChg>
        <pc:picChg chg="add del mod">
          <ac:chgData name="Shamgar, Ido" userId="b847fb63-55f2-486f-a983-8dd1178dfce2" providerId="ADAL" clId="{0026E95B-B997-42B9-A794-D3BF4863630F}" dt="2024-02-02T13:10:16.013" v="657" actId="931"/>
          <ac:picMkLst>
            <pc:docMk/>
            <pc:sldMk cId="2797370054" sldId="2147483576"/>
            <ac:picMk id="25" creationId="{6048C91F-8D45-BBCB-56EE-9D9DF506471D}"/>
          </ac:picMkLst>
        </pc:picChg>
        <pc:picChg chg="add del mod">
          <ac:chgData name="Shamgar, Ido" userId="b847fb63-55f2-486f-a983-8dd1178dfce2" providerId="ADAL" clId="{0026E95B-B997-42B9-A794-D3BF4863630F}" dt="2024-02-02T13:10:16.013" v="657" actId="931"/>
          <ac:picMkLst>
            <pc:docMk/>
            <pc:sldMk cId="2797370054" sldId="2147483576"/>
            <ac:picMk id="27" creationId="{AB2A91EC-00EA-B157-758E-268ABCD9E07B}"/>
          </ac:picMkLst>
        </pc:picChg>
        <pc:picChg chg="add del mod">
          <ac:chgData name="Shamgar, Ido" userId="b847fb63-55f2-486f-a983-8dd1178dfce2" providerId="ADAL" clId="{0026E95B-B997-42B9-A794-D3BF4863630F}" dt="2024-02-02T13:10:16.013" v="657" actId="931"/>
          <ac:picMkLst>
            <pc:docMk/>
            <pc:sldMk cId="2797370054" sldId="2147483576"/>
            <ac:picMk id="29" creationId="{BC80FF9C-1C2B-449C-FF7B-F607C24F32B5}"/>
          </ac:picMkLst>
        </pc:picChg>
        <pc:picChg chg="add del mod">
          <ac:chgData name="Shamgar, Ido" userId="b847fb63-55f2-486f-a983-8dd1178dfce2" providerId="ADAL" clId="{0026E95B-B997-42B9-A794-D3BF4863630F}" dt="2024-02-02T13:10:16.013" v="657" actId="931"/>
          <ac:picMkLst>
            <pc:docMk/>
            <pc:sldMk cId="2797370054" sldId="2147483576"/>
            <ac:picMk id="31" creationId="{9B1739F2-7F36-0752-734B-68609B915BA6}"/>
          </ac:picMkLst>
        </pc:picChg>
        <pc:picChg chg="add del mod">
          <ac:chgData name="Shamgar, Ido" userId="b847fb63-55f2-486f-a983-8dd1178dfce2" providerId="ADAL" clId="{0026E95B-B997-42B9-A794-D3BF4863630F}" dt="2024-02-02T13:10:16.013" v="657" actId="931"/>
          <ac:picMkLst>
            <pc:docMk/>
            <pc:sldMk cId="2797370054" sldId="2147483576"/>
            <ac:picMk id="33" creationId="{C8551034-9917-F3A6-099F-0F69199979C1}"/>
          </ac:picMkLst>
        </pc:picChg>
        <pc:picChg chg="add del mod">
          <ac:chgData name="Shamgar, Ido" userId="b847fb63-55f2-486f-a983-8dd1178dfce2" providerId="ADAL" clId="{0026E95B-B997-42B9-A794-D3BF4863630F}" dt="2024-02-02T13:10:16.013" v="657" actId="931"/>
          <ac:picMkLst>
            <pc:docMk/>
            <pc:sldMk cId="2797370054" sldId="2147483576"/>
            <ac:picMk id="35" creationId="{2241750C-7A0A-9765-15A3-E29E968380EA}"/>
          </ac:picMkLst>
        </pc:picChg>
        <pc:picChg chg="add del mod">
          <ac:chgData name="Shamgar, Ido" userId="b847fb63-55f2-486f-a983-8dd1178dfce2" providerId="ADAL" clId="{0026E95B-B997-42B9-A794-D3BF4863630F}" dt="2024-02-02T13:10:16.013" v="657" actId="931"/>
          <ac:picMkLst>
            <pc:docMk/>
            <pc:sldMk cId="2797370054" sldId="2147483576"/>
            <ac:picMk id="37" creationId="{5D3D66F4-9D69-1775-4E1A-7983B27D5CD0}"/>
          </ac:picMkLst>
        </pc:picChg>
        <pc:picChg chg="add del mod">
          <ac:chgData name="Shamgar, Ido" userId="b847fb63-55f2-486f-a983-8dd1178dfce2" providerId="ADAL" clId="{0026E95B-B997-42B9-A794-D3BF4863630F}" dt="2024-02-02T13:10:16.013" v="657" actId="931"/>
          <ac:picMkLst>
            <pc:docMk/>
            <pc:sldMk cId="2797370054" sldId="2147483576"/>
            <ac:picMk id="39" creationId="{233A0461-63FA-B54D-DC5D-4B593A2F1792}"/>
          </ac:picMkLst>
        </pc:picChg>
        <pc:picChg chg="add del mod">
          <ac:chgData name="Shamgar, Ido" userId="b847fb63-55f2-486f-a983-8dd1178dfce2" providerId="ADAL" clId="{0026E95B-B997-42B9-A794-D3BF4863630F}" dt="2024-02-02T13:10:16.013" v="657" actId="931"/>
          <ac:picMkLst>
            <pc:docMk/>
            <pc:sldMk cId="2797370054" sldId="2147483576"/>
            <ac:picMk id="41" creationId="{25838D40-298C-9204-65E1-2C6961737B79}"/>
          </ac:picMkLst>
        </pc:picChg>
      </pc:sldChg>
      <pc:sldChg chg="del">
        <pc:chgData name="Shamgar, Ido" userId="b847fb63-55f2-486f-a983-8dd1178dfce2" providerId="ADAL" clId="{0026E95B-B997-42B9-A794-D3BF4863630F}" dt="2024-01-29T13:32:06.790" v="127" actId="47"/>
        <pc:sldMkLst>
          <pc:docMk/>
          <pc:sldMk cId="1515365348" sldId="2147483577"/>
        </pc:sldMkLst>
      </pc:sldChg>
      <pc:sldChg chg="addSp delSp modSp add mod">
        <pc:chgData name="Shamgar, Ido" userId="b847fb63-55f2-486f-a983-8dd1178dfce2" providerId="ADAL" clId="{0026E95B-B997-42B9-A794-D3BF4863630F}" dt="2024-02-02T13:40:28.532" v="691" actId="732"/>
        <pc:sldMkLst>
          <pc:docMk/>
          <pc:sldMk cId="2656527064" sldId="2147483577"/>
        </pc:sldMkLst>
        <pc:spChg chg="mod">
          <ac:chgData name="Shamgar, Ido" userId="b847fb63-55f2-486f-a983-8dd1178dfce2" providerId="ADAL" clId="{0026E95B-B997-42B9-A794-D3BF4863630F}" dt="2024-02-01T17:09:46.837" v="519" actId="20577"/>
          <ac:spMkLst>
            <pc:docMk/>
            <pc:sldMk cId="2656527064" sldId="2147483577"/>
            <ac:spMk id="15" creationId="{EECA1B11-DE0D-01E3-D53F-109E8BFB62BA}"/>
          </ac:spMkLst>
        </pc:spChg>
        <pc:picChg chg="del">
          <ac:chgData name="Shamgar, Ido" userId="b847fb63-55f2-486f-a983-8dd1178dfce2" providerId="ADAL" clId="{0026E95B-B997-42B9-A794-D3BF4863630F}" dt="2024-02-01T17:11:18.972" v="542" actId="478"/>
          <ac:picMkLst>
            <pc:docMk/>
            <pc:sldMk cId="2656527064" sldId="2147483577"/>
            <ac:picMk id="4" creationId="{5CAFBA35-6213-C11F-2364-7C667F0A9734}"/>
          </ac:picMkLst>
        </pc:picChg>
        <pc:picChg chg="add del mod">
          <ac:chgData name="Shamgar, Ido" userId="b847fb63-55f2-486f-a983-8dd1178dfce2" providerId="ADAL" clId="{0026E95B-B997-42B9-A794-D3BF4863630F}" dt="2024-02-02T13:10:38.938" v="660" actId="21"/>
          <ac:picMkLst>
            <pc:docMk/>
            <pc:sldMk cId="2656527064" sldId="2147483577"/>
            <ac:picMk id="5" creationId="{756FCC66-5617-5BB6-B4C6-EF109FF6E591}"/>
          </ac:picMkLst>
        </pc:picChg>
        <pc:picChg chg="add mod ord">
          <ac:chgData name="Shamgar, Ido" userId="b847fb63-55f2-486f-a983-8dd1178dfce2" providerId="ADAL" clId="{0026E95B-B997-42B9-A794-D3BF4863630F}" dt="2024-02-01T17:11:17.748" v="541" actId="167"/>
          <ac:picMkLst>
            <pc:docMk/>
            <pc:sldMk cId="2656527064" sldId="2147483577"/>
            <ac:picMk id="6" creationId="{CB44B692-D9C6-F92F-EB90-93111A3739B3}"/>
          </ac:picMkLst>
        </pc:picChg>
        <pc:picChg chg="add del mod modCrop">
          <ac:chgData name="Shamgar, Ido" userId="b847fb63-55f2-486f-a983-8dd1178dfce2" providerId="ADAL" clId="{0026E95B-B997-42B9-A794-D3BF4863630F}" dt="2024-02-02T13:39:50.108" v="684" actId="478"/>
          <ac:picMkLst>
            <pc:docMk/>
            <pc:sldMk cId="2656527064" sldId="2147483577"/>
            <ac:picMk id="8" creationId="{C20A4A47-3768-D5D3-1D48-656517940DB8}"/>
          </ac:picMkLst>
        </pc:picChg>
        <pc:picChg chg="add mod modCrop">
          <ac:chgData name="Shamgar, Ido" userId="b847fb63-55f2-486f-a983-8dd1178dfce2" providerId="ADAL" clId="{0026E95B-B997-42B9-A794-D3BF4863630F}" dt="2024-02-02T13:40:28.532" v="691" actId="732"/>
          <ac:picMkLst>
            <pc:docMk/>
            <pc:sldMk cId="2656527064" sldId="2147483577"/>
            <ac:picMk id="9" creationId="{41C2E984-76E7-D056-4ACB-FFB24A8237EE}"/>
          </ac:picMkLst>
        </pc:picChg>
        <pc:picChg chg="add del mod">
          <ac:chgData name="Shamgar, Ido" userId="b847fb63-55f2-486f-a983-8dd1178dfce2" providerId="ADAL" clId="{0026E95B-B997-42B9-A794-D3BF4863630F}" dt="2024-02-01T17:14:40.527" v="560" actId="478"/>
          <ac:picMkLst>
            <pc:docMk/>
            <pc:sldMk cId="2656527064" sldId="2147483577"/>
            <ac:picMk id="10" creationId="{210FABA1-1158-5903-53EF-B3975B92C604}"/>
          </ac:picMkLst>
        </pc:picChg>
        <pc:picChg chg="add del mod">
          <ac:chgData name="Shamgar, Ido" userId="b847fb63-55f2-486f-a983-8dd1178dfce2" providerId="ADAL" clId="{0026E95B-B997-42B9-A794-D3BF4863630F}" dt="2024-02-01T17:14:49.547" v="562" actId="931"/>
          <ac:picMkLst>
            <pc:docMk/>
            <pc:sldMk cId="2656527064" sldId="2147483577"/>
            <ac:picMk id="12" creationId="{71C2943E-F27C-DB95-C46C-DE97E0845FC1}"/>
          </ac:picMkLst>
        </pc:picChg>
        <pc:picChg chg="add del mod">
          <ac:chgData name="Shamgar, Ido" userId="b847fb63-55f2-486f-a983-8dd1178dfce2" providerId="ADAL" clId="{0026E95B-B997-42B9-A794-D3BF4863630F}" dt="2024-02-01T17:14:57.757" v="564" actId="931"/>
          <ac:picMkLst>
            <pc:docMk/>
            <pc:sldMk cId="2656527064" sldId="2147483577"/>
            <ac:picMk id="14" creationId="{067CE2D2-B2D3-B1F4-35B9-08BFE34803AA}"/>
          </ac:picMkLst>
        </pc:picChg>
        <pc:picChg chg="add mod ord modCrop">
          <ac:chgData name="Shamgar, Ido" userId="b847fb63-55f2-486f-a983-8dd1178dfce2" providerId="ADAL" clId="{0026E95B-B997-42B9-A794-D3BF4863630F}" dt="2024-02-01T17:15:26.847" v="571" actId="732"/>
          <ac:picMkLst>
            <pc:docMk/>
            <pc:sldMk cId="2656527064" sldId="2147483577"/>
            <ac:picMk id="17" creationId="{A43FCCE9-7C94-0695-3010-3F0F635F5AE7}"/>
          </ac:picMkLst>
        </pc:picChg>
      </pc:sldChg>
      <pc:sldChg chg="add del">
        <pc:chgData name="Shamgar, Ido" userId="b847fb63-55f2-486f-a983-8dd1178dfce2" providerId="ADAL" clId="{0026E95B-B997-42B9-A794-D3BF4863630F}" dt="2024-03-11T14:59:24.110" v="1117" actId="47"/>
        <pc:sldMkLst>
          <pc:docMk/>
          <pc:sldMk cId="3717402027" sldId="2147483579"/>
        </pc:sldMkLst>
      </pc:sldChg>
    </pc:docChg>
  </pc:docChgLst>
  <pc:docChgLst>
    <pc:chgData name="Shamgar, Ido" userId="b847fb63-55f2-486f-a983-8dd1178dfce2" providerId="ADAL" clId="{8DFCB6EA-33A4-4F0F-B836-DA0A5C75E70A}"/>
    <pc:docChg chg="undo redo custSel addSld delSld modSld sldOrd">
      <pc:chgData name="Shamgar, Ido" userId="b847fb63-55f2-486f-a983-8dd1178dfce2" providerId="ADAL" clId="{8DFCB6EA-33A4-4F0F-B836-DA0A5C75E70A}" dt="2024-01-22T14:04:00.558" v="5436" actId="1076"/>
      <pc:docMkLst>
        <pc:docMk/>
      </pc:docMkLst>
      <pc:sldChg chg="del">
        <pc:chgData name="Shamgar, Ido" userId="b847fb63-55f2-486f-a983-8dd1178dfce2" providerId="ADAL" clId="{8DFCB6EA-33A4-4F0F-B836-DA0A5C75E70A}" dt="2024-01-12T16:22:27.599" v="3" actId="47"/>
        <pc:sldMkLst>
          <pc:docMk/>
          <pc:sldMk cId="3889504071" sldId="256"/>
        </pc:sldMkLst>
      </pc:sldChg>
      <pc:sldChg chg="del">
        <pc:chgData name="Shamgar, Ido" userId="b847fb63-55f2-486f-a983-8dd1178dfce2" providerId="ADAL" clId="{8DFCB6EA-33A4-4F0F-B836-DA0A5C75E70A}" dt="2024-01-12T16:22:26.146" v="2" actId="47"/>
        <pc:sldMkLst>
          <pc:docMk/>
          <pc:sldMk cId="2383067223" sldId="264"/>
        </pc:sldMkLst>
      </pc:sldChg>
      <pc:sldChg chg="modSp mod modTransition">
        <pc:chgData name="Shamgar, Ido" userId="b847fb63-55f2-486f-a983-8dd1178dfce2" providerId="ADAL" clId="{8DFCB6EA-33A4-4F0F-B836-DA0A5C75E70A}" dt="2024-01-22T10:24:32.351" v="4195"/>
        <pc:sldMkLst>
          <pc:docMk/>
          <pc:sldMk cId="4170134377" sldId="266"/>
        </pc:sldMkLst>
        <pc:spChg chg="mod">
          <ac:chgData name="Shamgar, Ido" userId="b847fb63-55f2-486f-a983-8dd1178dfce2" providerId="ADAL" clId="{8DFCB6EA-33A4-4F0F-B836-DA0A5C75E70A}" dt="2024-01-18T13:14:33.699" v="2091" actId="207"/>
          <ac:spMkLst>
            <pc:docMk/>
            <pc:sldMk cId="4170134377" sldId="266"/>
            <ac:spMk id="10" creationId="{1C1BDA26-DB8F-0DC6-5FB6-DB55D71C3AB3}"/>
          </ac:spMkLst>
        </pc:spChg>
        <pc:picChg chg="mod">
          <ac:chgData name="Shamgar, Ido" userId="b847fb63-55f2-486f-a983-8dd1178dfce2" providerId="ADAL" clId="{8DFCB6EA-33A4-4F0F-B836-DA0A5C75E70A}" dt="2024-01-18T13:17:33.342" v="2171" actId="1076"/>
          <ac:picMkLst>
            <pc:docMk/>
            <pc:sldMk cId="4170134377" sldId="266"/>
            <ac:picMk id="20" creationId="{1806CE68-71CB-5608-C8E7-7CC24A2F3862}"/>
          </ac:picMkLst>
        </pc:picChg>
      </pc:sldChg>
      <pc:sldChg chg="modSp mod modTransition">
        <pc:chgData name="Shamgar, Ido" userId="b847fb63-55f2-486f-a983-8dd1178dfce2" providerId="ADAL" clId="{8DFCB6EA-33A4-4F0F-B836-DA0A5C75E70A}" dt="2024-01-22T10:24:32.351" v="4195"/>
        <pc:sldMkLst>
          <pc:docMk/>
          <pc:sldMk cId="3023718160" sldId="269"/>
        </pc:sldMkLst>
        <pc:spChg chg="mod">
          <ac:chgData name="Shamgar, Ido" userId="b847fb63-55f2-486f-a983-8dd1178dfce2" providerId="ADAL" clId="{8DFCB6EA-33A4-4F0F-B836-DA0A5C75E70A}" dt="2024-01-19T09:52:53.794" v="3713" actId="14100"/>
          <ac:spMkLst>
            <pc:docMk/>
            <pc:sldMk cId="3023718160" sldId="269"/>
            <ac:spMk id="12" creationId="{2807E16E-4979-FEC2-DD1D-97D3E9C95204}"/>
          </ac:spMkLst>
        </pc:spChg>
        <pc:picChg chg="mod">
          <ac:chgData name="Shamgar, Ido" userId="b847fb63-55f2-486f-a983-8dd1178dfce2" providerId="ADAL" clId="{8DFCB6EA-33A4-4F0F-B836-DA0A5C75E70A}" dt="2024-01-19T09:52:58.184" v="3714" actId="1076"/>
          <ac:picMkLst>
            <pc:docMk/>
            <pc:sldMk cId="3023718160" sldId="269"/>
            <ac:picMk id="15" creationId="{AF0C3EB6-6813-7225-F2FB-5466BB6A3677}"/>
          </ac:picMkLst>
        </pc:picChg>
        <pc:picChg chg="mod">
          <ac:chgData name="Shamgar, Ido" userId="b847fb63-55f2-486f-a983-8dd1178dfce2" providerId="ADAL" clId="{8DFCB6EA-33A4-4F0F-B836-DA0A5C75E70A}" dt="2024-01-19T09:53:06.201" v="3715" actId="1076"/>
          <ac:picMkLst>
            <pc:docMk/>
            <pc:sldMk cId="3023718160" sldId="269"/>
            <ac:picMk id="19" creationId="{3F662E3F-666B-683B-42E7-828E37739F43}"/>
          </ac:picMkLst>
        </pc:picChg>
      </pc:sldChg>
      <pc:sldChg chg="modSp mod modTransition">
        <pc:chgData name="Shamgar, Ido" userId="b847fb63-55f2-486f-a983-8dd1178dfce2" providerId="ADAL" clId="{8DFCB6EA-33A4-4F0F-B836-DA0A5C75E70A}" dt="2024-01-22T10:24:32.351" v="4195"/>
        <pc:sldMkLst>
          <pc:docMk/>
          <pc:sldMk cId="4139737913" sldId="283"/>
        </pc:sldMkLst>
        <pc:spChg chg="mod">
          <ac:chgData name="Shamgar, Ido" userId="b847fb63-55f2-486f-a983-8dd1178dfce2" providerId="ADAL" clId="{8DFCB6EA-33A4-4F0F-B836-DA0A5C75E70A}" dt="2024-01-18T13:14:43.974" v="2093" actId="207"/>
          <ac:spMkLst>
            <pc:docMk/>
            <pc:sldMk cId="4139737913" sldId="283"/>
            <ac:spMk id="10" creationId="{1C1BDA26-DB8F-0DC6-5FB6-DB55D71C3AB3}"/>
          </ac:spMkLst>
        </pc:spChg>
      </pc:sldChg>
      <pc:sldChg chg="modSp mod modTransition">
        <pc:chgData name="Shamgar, Ido" userId="b847fb63-55f2-486f-a983-8dd1178dfce2" providerId="ADAL" clId="{8DFCB6EA-33A4-4F0F-B836-DA0A5C75E70A}" dt="2024-01-22T10:24:32.351" v="4195"/>
        <pc:sldMkLst>
          <pc:docMk/>
          <pc:sldMk cId="2862728040" sldId="294"/>
        </pc:sldMkLst>
        <pc:spChg chg="mod">
          <ac:chgData name="Shamgar, Ido" userId="b847fb63-55f2-486f-a983-8dd1178dfce2" providerId="ADAL" clId="{8DFCB6EA-33A4-4F0F-B836-DA0A5C75E70A}" dt="2024-01-18T13:14:16.158" v="2087" actId="207"/>
          <ac:spMkLst>
            <pc:docMk/>
            <pc:sldMk cId="2862728040" sldId="294"/>
            <ac:spMk id="10" creationId="{1C1BDA26-DB8F-0DC6-5FB6-DB55D71C3AB3}"/>
          </ac:spMkLst>
        </pc:spChg>
      </pc:sldChg>
      <pc:sldChg chg="modSp mod modTransition">
        <pc:chgData name="Shamgar, Ido" userId="b847fb63-55f2-486f-a983-8dd1178dfce2" providerId="ADAL" clId="{8DFCB6EA-33A4-4F0F-B836-DA0A5C75E70A}" dt="2024-01-22T10:24:32.351" v="4195"/>
        <pc:sldMkLst>
          <pc:docMk/>
          <pc:sldMk cId="3088613835" sldId="300"/>
        </pc:sldMkLst>
        <pc:spChg chg="mod">
          <ac:chgData name="Shamgar, Ido" userId="b847fb63-55f2-486f-a983-8dd1178dfce2" providerId="ADAL" clId="{8DFCB6EA-33A4-4F0F-B836-DA0A5C75E70A}" dt="2024-01-18T13:14:38.856" v="2092" actId="207"/>
          <ac:spMkLst>
            <pc:docMk/>
            <pc:sldMk cId="3088613835" sldId="300"/>
            <ac:spMk id="10" creationId="{1C1BDA26-DB8F-0DC6-5FB6-DB55D71C3AB3}"/>
          </ac:spMkLst>
        </pc:spChg>
      </pc:sldChg>
      <pc:sldChg chg="modTransition">
        <pc:chgData name="Shamgar, Ido" userId="b847fb63-55f2-486f-a983-8dd1178dfce2" providerId="ADAL" clId="{8DFCB6EA-33A4-4F0F-B836-DA0A5C75E70A}" dt="2024-01-22T10:24:32.351" v="4195"/>
        <pc:sldMkLst>
          <pc:docMk/>
          <pc:sldMk cId="2767786818" sldId="2147483465"/>
        </pc:sldMkLst>
      </pc:sldChg>
      <pc:sldChg chg="modTransition">
        <pc:chgData name="Shamgar, Ido" userId="b847fb63-55f2-486f-a983-8dd1178dfce2" providerId="ADAL" clId="{8DFCB6EA-33A4-4F0F-B836-DA0A5C75E70A}" dt="2024-01-22T10:24:32.351" v="4195"/>
        <pc:sldMkLst>
          <pc:docMk/>
          <pc:sldMk cId="4066737396" sldId="2147483482"/>
        </pc:sldMkLst>
      </pc:sldChg>
      <pc:sldChg chg="modTransition">
        <pc:chgData name="Shamgar, Ido" userId="b847fb63-55f2-486f-a983-8dd1178dfce2" providerId="ADAL" clId="{8DFCB6EA-33A4-4F0F-B836-DA0A5C75E70A}" dt="2024-01-22T10:24:32.351" v="4195"/>
        <pc:sldMkLst>
          <pc:docMk/>
          <pc:sldMk cId="4014960407" sldId="2147483499"/>
        </pc:sldMkLst>
      </pc:sldChg>
      <pc:sldChg chg="modTransition">
        <pc:chgData name="Shamgar, Ido" userId="b847fb63-55f2-486f-a983-8dd1178dfce2" providerId="ADAL" clId="{8DFCB6EA-33A4-4F0F-B836-DA0A5C75E70A}" dt="2024-01-22T10:24:32.351" v="4195"/>
        <pc:sldMkLst>
          <pc:docMk/>
          <pc:sldMk cId="2417924571" sldId="2147483509"/>
        </pc:sldMkLst>
      </pc:sldChg>
      <pc:sldChg chg="del">
        <pc:chgData name="Shamgar, Ido" userId="b847fb63-55f2-486f-a983-8dd1178dfce2" providerId="ADAL" clId="{8DFCB6EA-33A4-4F0F-B836-DA0A5C75E70A}" dt="2024-01-12T16:22:29.159" v="4" actId="47"/>
        <pc:sldMkLst>
          <pc:docMk/>
          <pc:sldMk cId="1421761069" sldId="2147483515"/>
        </pc:sldMkLst>
      </pc:sldChg>
      <pc:sldChg chg="del">
        <pc:chgData name="Shamgar, Ido" userId="b847fb63-55f2-486f-a983-8dd1178dfce2" providerId="ADAL" clId="{8DFCB6EA-33A4-4F0F-B836-DA0A5C75E70A}" dt="2024-01-12T16:22:32.417" v="6" actId="47"/>
        <pc:sldMkLst>
          <pc:docMk/>
          <pc:sldMk cId="3083730450" sldId="2147483516"/>
        </pc:sldMkLst>
      </pc:sldChg>
      <pc:sldChg chg="del">
        <pc:chgData name="Shamgar, Ido" userId="b847fb63-55f2-486f-a983-8dd1178dfce2" providerId="ADAL" clId="{8DFCB6EA-33A4-4F0F-B836-DA0A5C75E70A}" dt="2024-01-12T16:22:30.530" v="5" actId="47"/>
        <pc:sldMkLst>
          <pc:docMk/>
          <pc:sldMk cId="238661899" sldId="2147483518"/>
        </pc:sldMkLst>
      </pc:sldChg>
      <pc:sldChg chg="modTransition">
        <pc:chgData name="Shamgar, Ido" userId="b847fb63-55f2-486f-a983-8dd1178dfce2" providerId="ADAL" clId="{8DFCB6EA-33A4-4F0F-B836-DA0A5C75E70A}" dt="2024-01-22T10:24:32.351" v="4195"/>
        <pc:sldMkLst>
          <pc:docMk/>
          <pc:sldMk cId="705022889" sldId="2147483519"/>
        </pc:sldMkLst>
      </pc:sldChg>
      <pc:sldChg chg="modSp mod modTransition">
        <pc:chgData name="Shamgar, Ido" userId="b847fb63-55f2-486f-a983-8dd1178dfce2" providerId="ADAL" clId="{8DFCB6EA-33A4-4F0F-B836-DA0A5C75E70A}" dt="2024-01-22T10:24:32.351" v="4195"/>
        <pc:sldMkLst>
          <pc:docMk/>
          <pc:sldMk cId="59966589" sldId="2147483524"/>
        </pc:sldMkLst>
        <pc:spChg chg="mod">
          <ac:chgData name="Shamgar, Ido" userId="b847fb63-55f2-486f-a983-8dd1178dfce2" providerId="ADAL" clId="{8DFCB6EA-33A4-4F0F-B836-DA0A5C75E70A}" dt="2024-01-19T09:52:28.274" v="3710" actId="14100"/>
          <ac:spMkLst>
            <pc:docMk/>
            <pc:sldMk cId="59966589" sldId="2147483524"/>
            <ac:spMk id="12" creationId="{2807E16E-4979-FEC2-DD1D-97D3E9C95204}"/>
          </ac:spMkLst>
        </pc:spChg>
        <pc:picChg chg="mod">
          <ac:chgData name="Shamgar, Ido" userId="b847fb63-55f2-486f-a983-8dd1178dfce2" providerId="ADAL" clId="{8DFCB6EA-33A4-4F0F-B836-DA0A5C75E70A}" dt="2024-01-19T09:52:32.889" v="3711" actId="1076"/>
          <ac:picMkLst>
            <pc:docMk/>
            <pc:sldMk cId="59966589" sldId="2147483524"/>
            <ac:picMk id="15" creationId="{AF0C3EB6-6813-7225-F2FB-5466BB6A3677}"/>
          </ac:picMkLst>
        </pc:picChg>
        <pc:picChg chg="mod">
          <ac:chgData name="Shamgar, Ido" userId="b847fb63-55f2-486f-a983-8dd1178dfce2" providerId="ADAL" clId="{8DFCB6EA-33A4-4F0F-B836-DA0A5C75E70A}" dt="2024-01-19T09:52:45.171" v="3712" actId="1076"/>
          <ac:picMkLst>
            <pc:docMk/>
            <pc:sldMk cId="59966589" sldId="2147483524"/>
            <ac:picMk id="19" creationId="{3F662E3F-666B-683B-42E7-828E37739F43}"/>
          </ac:picMkLst>
        </pc:picChg>
      </pc:sldChg>
      <pc:sldChg chg="del">
        <pc:chgData name="Shamgar, Ido" userId="b847fb63-55f2-486f-a983-8dd1178dfce2" providerId="ADAL" clId="{8DFCB6EA-33A4-4F0F-B836-DA0A5C75E70A}" dt="2024-01-12T16:22:23.159" v="0" actId="47"/>
        <pc:sldMkLst>
          <pc:docMk/>
          <pc:sldMk cId="3334699337" sldId="2147483526"/>
        </pc:sldMkLst>
      </pc:sldChg>
      <pc:sldChg chg="del">
        <pc:chgData name="Shamgar, Ido" userId="b847fb63-55f2-486f-a983-8dd1178dfce2" providerId="ADAL" clId="{8DFCB6EA-33A4-4F0F-B836-DA0A5C75E70A}" dt="2024-01-12T16:22:24.275" v="1" actId="47"/>
        <pc:sldMkLst>
          <pc:docMk/>
          <pc:sldMk cId="3026155070" sldId="2147483527"/>
        </pc:sldMkLst>
      </pc:sldChg>
      <pc:sldChg chg="modSp mod modTransition">
        <pc:chgData name="Shamgar, Ido" userId="b847fb63-55f2-486f-a983-8dd1178dfce2" providerId="ADAL" clId="{8DFCB6EA-33A4-4F0F-B836-DA0A5C75E70A}" dt="2024-01-22T10:24:32.351" v="4195"/>
        <pc:sldMkLst>
          <pc:docMk/>
          <pc:sldMk cId="2672943241" sldId="2147483528"/>
        </pc:sldMkLst>
        <pc:spChg chg="mod">
          <ac:chgData name="Shamgar, Ido" userId="b847fb63-55f2-486f-a983-8dd1178dfce2" providerId="ADAL" clId="{8DFCB6EA-33A4-4F0F-B836-DA0A5C75E70A}" dt="2024-01-18T13:14:25.235" v="2089" actId="207"/>
          <ac:spMkLst>
            <pc:docMk/>
            <pc:sldMk cId="2672943241" sldId="2147483528"/>
            <ac:spMk id="10" creationId="{1C1BDA26-DB8F-0DC6-5FB6-DB55D71C3AB3}"/>
          </ac:spMkLst>
        </pc:spChg>
      </pc:sldChg>
      <pc:sldChg chg="addSp delSp modSp add del mod">
        <pc:chgData name="Shamgar, Ido" userId="b847fb63-55f2-486f-a983-8dd1178dfce2" providerId="ADAL" clId="{8DFCB6EA-33A4-4F0F-B836-DA0A5C75E70A}" dt="2024-01-22T10:03:34.010" v="3887" actId="47"/>
        <pc:sldMkLst>
          <pc:docMk/>
          <pc:sldMk cId="2073474603" sldId="2147483556"/>
        </pc:sldMkLst>
        <pc:spChg chg="mod">
          <ac:chgData name="Shamgar, Ido" userId="b847fb63-55f2-486f-a983-8dd1178dfce2" providerId="ADAL" clId="{8DFCB6EA-33A4-4F0F-B836-DA0A5C75E70A}" dt="2024-01-22T09:47:34.641" v="3721"/>
          <ac:spMkLst>
            <pc:docMk/>
            <pc:sldMk cId="2073474603" sldId="2147483556"/>
            <ac:spMk id="2" creationId="{FD41194D-6818-1DB3-AF14-346CEE0C0EE1}"/>
          </ac:spMkLst>
        </pc:spChg>
        <pc:spChg chg="mod">
          <ac:chgData name="Shamgar, Ido" userId="b847fb63-55f2-486f-a983-8dd1178dfce2" providerId="ADAL" clId="{8DFCB6EA-33A4-4F0F-B836-DA0A5C75E70A}" dt="2024-01-17T15:32:00.248" v="898" actId="1036"/>
          <ac:spMkLst>
            <pc:docMk/>
            <pc:sldMk cId="2073474603" sldId="2147483556"/>
            <ac:spMk id="3" creationId="{3574FFBA-36E3-ABC2-8535-10190F5039A2}"/>
          </ac:spMkLst>
        </pc:spChg>
        <pc:spChg chg="mod">
          <ac:chgData name="Shamgar, Ido" userId="b847fb63-55f2-486f-a983-8dd1178dfce2" providerId="ADAL" clId="{8DFCB6EA-33A4-4F0F-B836-DA0A5C75E70A}" dt="2024-01-18T14:26:57.632" v="3630" actId="14100"/>
          <ac:spMkLst>
            <pc:docMk/>
            <pc:sldMk cId="2073474603" sldId="2147483556"/>
            <ac:spMk id="4" creationId="{ACCCAF9A-B7B9-71DF-CF19-B38C273E3A12}"/>
          </ac:spMkLst>
        </pc:spChg>
        <pc:spChg chg="mod">
          <ac:chgData name="Shamgar, Ido" userId="b847fb63-55f2-486f-a983-8dd1178dfce2" providerId="ADAL" clId="{8DFCB6EA-33A4-4F0F-B836-DA0A5C75E70A}" dt="2024-01-17T15:32:00.248" v="898" actId="1036"/>
          <ac:spMkLst>
            <pc:docMk/>
            <pc:sldMk cId="2073474603" sldId="2147483556"/>
            <ac:spMk id="7" creationId="{260D3A94-183D-E26E-7E4F-1753DE6B0A97}"/>
          </ac:spMkLst>
        </pc:spChg>
        <pc:spChg chg="add del">
          <ac:chgData name="Shamgar, Ido" userId="b847fb63-55f2-486f-a983-8dd1178dfce2" providerId="ADAL" clId="{8DFCB6EA-33A4-4F0F-B836-DA0A5C75E70A}" dt="2024-01-17T14:14:18.217" v="39" actId="478"/>
          <ac:spMkLst>
            <pc:docMk/>
            <pc:sldMk cId="2073474603" sldId="2147483556"/>
            <ac:spMk id="8" creationId="{80AC56CE-689E-CD84-C629-0413FA980E54}"/>
          </ac:spMkLst>
        </pc:spChg>
        <pc:spChg chg="mod">
          <ac:chgData name="Shamgar, Ido" userId="b847fb63-55f2-486f-a983-8dd1178dfce2" providerId="ADAL" clId="{8DFCB6EA-33A4-4F0F-B836-DA0A5C75E70A}" dt="2024-01-18T14:27:02.590" v="3631" actId="14100"/>
          <ac:spMkLst>
            <pc:docMk/>
            <pc:sldMk cId="2073474603" sldId="2147483556"/>
            <ac:spMk id="9" creationId="{02B95D24-3D5E-25BF-05D8-D25217797753}"/>
          </ac:spMkLst>
        </pc:spChg>
        <pc:spChg chg="mod">
          <ac:chgData name="Shamgar, Ido" userId="b847fb63-55f2-486f-a983-8dd1178dfce2" providerId="ADAL" clId="{8DFCB6EA-33A4-4F0F-B836-DA0A5C75E70A}" dt="2024-01-17T15:31:53.938" v="890" actId="1076"/>
          <ac:spMkLst>
            <pc:docMk/>
            <pc:sldMk cId="2073474603" sldId="2147483556"/>
            <ac:spMk id="10" creationId="{1C1BDA26-DB8F-0DC6-5FB6-DB55D71C3AB3}"/>
          </ac:spMkLst>
        </pc:spChg>
        <pc:spChg chg="del">
          <ac:chgData name="Shamgar, Ido" userId="b847fb63-55f2-486f-a983-8dd1178dfce2" providerId="ADAL" clId="{8DFCB6EA-33A4-4F0F-B836-DA0A5C75E70A}" dt="2024-01-17T16:58:36.534" v="1943" actId="478"/>
          <ac:spMkLst>
            <pc:docMk/>
            <pc:sldMk cId="2073474603" sldId="2147483556"/>
            <ac:spMk id="12" creationId="{B3770E94-D9CB-5A10-82A1-BD09AF29FA22}"/>
          </ac:spMkLst>
        </pc:spChg>
        <pc:spChg chg="add mod">
          <ac:chgData name="Shamgar, Ido" userId="b847fb63-55f2-486f-a983-8dd1178dfce2" providerId="ADAL" clId="{8DFCB6EA-33A4-4F0F-B836-DA0A5C75E70A}" dt="2024-01-17T15:32:00.248" v="898" actId="1036"/>
          <ac:spMkLst>
            <pc:docMk/>
            <pc:sldMk cId="2073474603" sldId="2147483556"/>
            <ac:spMk id="13" creationId="{3BC117A7-45D0-F9DD-6A08-47D932AD40AD}"/>
          </ac:spMkLst>
        </pc:spChg>
        <pc:spChg chg="mod">
          <ac:chgData name="Shamgar, Ido" userId="b847fb63-55f2-486f-a983-8dd1178dfce2" providerId="ADAL" clId="{8DFCB6EA-33A4-4F0F-B836-DA0A5C75E70A}" dt="2024-01-19T09:51:37.606" v="3705" actId="108"/>
          <ac:spMkLst>
            <pc:docMk/>
            <pc:sldMk cId="2073474603" sldId="2147483556"/>
            <ac:spMk id="14" creationId="{D03C25A2-2BC5-8331-9532-13407457E33F}"/>
          </ac:spMkLst>
        </pc:spChg>
        <pc:spChg chg="del">
          <ac:chgData name="Shamgar, Ido" userId="b847fb63-55f2-486f-a983-8dd1178dfce2" providerId="ADAL" clId="{8DFCB6EA-33A4-4F0F-B836-DA0A5C75E70A}" dt="2024-01-17T16:58:37.225" v="1944" actId="478"/>
          <ac:spMkLst>
            <pc:docMk/>
            <pc:sldMk cId="2073474603" sldId="2147483556"/>
            <ac:spMk id="15" creationId="{B2CEF950-B64D-5E93-B6AD-65DAFE66946C}"/>
          </ac:spMkLst>
        </pc:spChg>
        <pc:spChg chg="add mod">
          <ac:chgData name="Shamgar, Ido" userId="b847fb63-55f2-486f-a983-8dd1178dfce2" providerId="ADAL" clId="{8DFCB6EA-33A4-4F0F-B836-DA0A5C75E70A}" dt="2024-01-17T15:14:34.738" v="887"/>
          <ac:spMkLst>
            <pc:docMk/>
            <pc:sldMk cId="2073474603" sldId="2147483556"/>
            <ac:spMk id="16" creationId="{E186B6B4-7890-D336-CAEB-DB24D42B6D1C}"/>
          </ac:spMkLst>
        </pc:spChg>
        <pc:spChg chg="mod">
          <ac:chgData name="Shamgar, Ido" userId="b847fb63-55f2-486f-a983-8dd1178dfce2" providerId="ADAL" clId="{8DFCB6EA-33A4-4F0F-B836-DA0A5C75E70A}" dt="2024-01-17T14:35:58.305" v="450" actId="404"/>
          <ac:spMkLst>
            <pc:docMk/>
            <pc:sldMk cId="2073474603" sldId="2147483556"/>
            <ac:spMk id="17" creationId="{AF8B7C26-0690-379A-5EA0-064DD6FCE9DE}"/>
          </ac:spMkLst>
        </pc:spChg>
        <pc:spChg chg="mod">
          <ac:chgData name="Shamgar, Ido" userId="b847fb63-55f2-486f-a983-8dd1178dfce2" providerId="ADAL" clId="{8DFCB6EA-33A4-4F0F-B836-DA0A5C75E70A}" dt="2024-01-17T15:32:00.248" v="898" actId="1036"/>
          <ac:spMkLst>
            <pc:docMk/>
            <pc:sldMk cId="2073474603" sldId="2147483556"/>
            <ac:spMk id="18" creationId="{7B325148-4D6C-43E7-AE8C-91DDD8EF5168}"/>
          </ac:spMkLst>
        </pc:spChg>
        <pc:spChg chg="add del">
          <ac:chgData name="Shamgar, Ido" userId="b847fb63-55f2-486f-a983-8dd1178dfce2" providerId="ADAL" clId="{8DFCB6EA-33A4-4F0F-B836-DA0A5C75E70A}" dt="2024-01-17T14:14:18.217" v="39" actId="478"/>
          <ac:spMkLst>
            <pc:docMk/>
            <pc:sldMk cId="2073474603" sldId="2147483556"/>
            <ac:spMk id="19" creationId="{DC21E12E-8B0E-9835-1038-BAF1EEFBE0A8}"/>
          </ac:spMkLst>
        </pc:spChg>
        <pc:spChg chg="mod">
          <ac:chgData name="Shamgar, Ido" userId="b847fb63-55f2-486f-a983-8dd1178dfce2" providerId="ADAL" clId="{8DFCB6EA-33A4-4F0F-B836-DA0A5C75E70A}" dt="2024-01-17T14:36:12.386" v="451" actId="1076"/>
          <ac:spMkLst>
            <pc:docMk/>
            <pc:sldMk cId="2073474603" sldId="2147483556"/>
            <ac:spMk id="26" creationId="{4566A584-D8BC-70CA-EE4A-BD9114444085}"/>
          </ac:spMkLst>
        </pc:spChg>
        <pc:spChg chg="del mod">
          <ac:chgData name="Shamgar, Ido" userId="b847fb63-55f2-486f-a983-8dd1178dfce2" providerId="ADAL" clId="{8DFCB6EA-33A4-4F0F-B836-DA0A5C75E70A}" dt="2024-01-18T13:57:54.739" v="3106" actId="478"/>
          <ac:spMkLst>
            <pc:docMk/>
            <pc:sldMk cId="2073474603" sldId="2147483556"/>
            <ac:spMk id="43" creationId="{E891235E-B2F9-ADED-FC89-D701AE843892}"/>
          </ac:spMkLst>
        </pc:spChg>
        <pc:spChg chg="del">
          <ac:chgData name="Shamgar, Ido" userId="b847fb63-55f2-486f-a983-8dd1178dfce2" providerId="ADAL" clId="{8DFCB6EA-33A4-4F0F-B836-DA0A5C75E70A}" dt="2024-01-17T14:12:54.731" v="26" actId="478"/>
          <ac:spMkLst>
            <pc:docMk/>
            <pc:sldMk cId="2073474603" sldId="2147483556"/>
            <ac:spMk id="52" creationId="{DAD40AAE-12E6-25DA-D113-3FF3C8D7C823}"/>
          </ac:spMkLst>
        </pc:spChg>
        <pc:picChg chg="add mod">
          <ac:chgData name="Shamgar, Ido" userId="b847fb63-55f2-486f-a983-8dd1178dfce2" providerId="ADAL" clId="{8DFCB6EA-33A4-4F0F-B836-DA0A5C75E70A}" dt="2024-01-17T15:14:40.632" v="888" actId="1076"/>
          <ac:picMkLst>
            <pc:docMk/>
            <pc:sldMk cId="2073474603" sldId="2147483556"/>
            <ac:picMk id="5" creationId="{A48C3035-95C3-1B50-5171-E80C7E9DD1B4}"/>
          </ac:picMkLst>
        </pc:picChg>
        <pc:picChg chg="add mod">
          <ac:chgData name="Shamgar, Ido" userId="b847fb63-55f2-486f-a983-8dd1178dfce2" providerId="ADAL" clId="{8DFCB6EA-33A4-4F0F-B836-DA0A5C75E70A}" dt="2024-01-18T13:17:16.468" v="2169" actId="1036"/>
          <ac:picMkLst>
            <pc:docMk/>
            <pc:sldMk cId="2073474603" sldId="2147483556"/>
            <ac:picMk id="6" creationId="{42D6C39D-2BB6-9476-1866-E551001A215D}"/>
          </ac:picMkLst>
        </pc:picChg>
        <pc:picChg chg="add mod">
          <ac:chgData name="Shamgar, Ido" userId="b847fb63-55f2-486f-a983-8dd1178dfce2" providerId="ADAL" clId="{8DFCB6EA-33A4-4F0F-B836-DA0A5C75E70A}" dt="2024-01-18T13:17:16.468" v="2169" actId="1036"/>
          <ac:picMkLst>
            <pc:docMk/>
            <pc:sldMk cId="2073474603" sldId="2147483556"/>
            <ac:picMk id="11" creationId="{5D6C5EBC-5ACA-397A-6E43-29E3CE7468E9}"/>
          </ac:picMkLst>
        </pc:picChg>
        <pc:picChg chg="del">
          <ac:chgData name="Shamgar, Ido" userId="b847fb63-55f2-486f-a983-8dd1178dfce2" providerId="ADAL" clId="{8DFCB6EA-33A4-4F0F-B836-DA0A5C75E70A}" dt="2024-01-17T14:18:00.515" v="73" actId="478"/>
          <ac:picMkLst>
            <pc:docMk/>
            <pc:sldMk cId="2073474603" sldId="2147483556"/>
            <ac:picMk id="49" creationId="{68138D28-CE6D-9046-7E9A-FC8EAA6B85D6}"/>
          </ac:picMkLst>
        </pc:picChg>
        <pc:picChg chg="del">
          <ac:chgData name="Shamgar, Ido" userId="b847fb63-55f2-486f-a983-8dd1178dfce2" providerId="ADAL" clId="{8DFCB6EA-33A4-4F0F-B836-DA0A5C75E70A}" dt="2024-01-17T14:18:20.543" v="77" actId="478"/>
          <ac:picMkLst>
            <pc:docMk/>
            <pc:sldMk cId="2073474603" sldId="2147483556"/>
            <ac:picMk id="50" creationId="{0003AD63-B11F-FA44-3715-F1B117ED9154}"/>
          </ac:picMkLst>
        </pc:picChg>
        <pc:picChg chg="add del">
          <ac:chgData name="Shamgar, Ido" userId="b847fb63-55f2-486f-a983-8dd1178dfce2" providerId="ADAL" clId="{8DFCB6EA-33A4-4F0F-B836-DA0A5C75E70A}" dt="2024-01-17T14:14:18.217" v="39" actId="478"/>
          <ac:picMkLst>
            <pc:docMk/>
            <pc:sldMk cId="2073474603" sldId="2147483556"/>
            <ac:picMk id="51" creationId="{79D846FD-8C68-FE53-FFE3-7ED11C907830}"/>
          </ac:picMkLst>
        </pc:picChg>
        <pc:picChg chg="del">
          <ac:chgData name="Shamgar, Ido" userId="b847fb63-55f2-486f-a983-8dd1178dfce2" providerId="ADAL" clId="{8DFCB6EA-33A4-4F0F-B836-DA0A5C75E70A}" dt="2024-01-17T14:10:26.777" v="8" actId="478"/>
          <ac:picMkLst>
            <pc:docMk/>
            <pc:sldMk cId="2073474603" sldId="2147483556"/>
            <ac:picMk id="60" creationId="{972A62BF-6842-7D3C-2260-B819885A856C}"/>
          </ac:picMkLst>
        </pc:picChg>
      </pc:sldChg>
      <pc:sldChg chg="delSp modSp add del mod">
        <pc:chgData name="Shamgar, Ido" userId="b847fb63-55f2-486f-a983-8dd1178dfce2" providerId="ADAL" clId="{8DFCB6EA-33A4-4F0F-B836-DA0A5C75E70A}" dt="2024-01-22T10:03:44.395" v="3889" actId="47"/>
        <pc:sldMkLst>
          <pc:docMk/>
          <pc:sldMk cId="913491484" sldId="2147483557"/>
        </pc:sldMkLst>
        <pc:spChg chg="mod">
          <ac:chgData name="Shamgar, Ido" userId="b847fb63-55f2-486f-a983-8dd1178dfce2" providerId="ADAL" clId="{8DFCB6EA-33A4-4F0F-B836-DA0A5C75E70A}" dt="2024-01-18T14:26:35.718" v="3626" actId="14100"/>
          <ac:spMkLst>
            <pc:docMk/>
            <pc:sldMk cId="913491484" sldId="2147483557"/>
            <ac:spMk id="2" creationId="{FD41194D-6818-1DB3-AF14-346CEE0C0EE1}"/>
          </ac:spMkLst>
        </pc:spChg>
        <pc:spChg chg="mod">
          <ac:chgData name="Shamgar, Ido" userId="b847fb63-55f2-486f-a983-8dd1178dfce2" providerId="ADAL" clId="{8DFCB6EA-33A4-4F0F-B836-DA0A5C75E70A}" dt="2024-01-18T14:26:39.034" v="3627" actId="14100"/>
          <ac:spMkLst>
            <pc:docMk/>
            <pc:sldMk cId="913491484" sldId="2147483557"/>
            <ac:spMk id="4" creationId="{ACCCAF9A-B7B9-71DF-CF19-B38C273E3A12}"/>
          </ac:spMkLst>
        </pc:spChg>
        <pc:spChg chg="mod">
          <ac:chgData name="Shamgar, Ido" userId="b847fb63-55f2-486f-a983-8dd1178dfce2" providerId="ADAL" clId="{8DFCB6EA-33A4-4F0F-B836-DA0A5C75E70A}" dt="2024-01-18T14:26:42.507" v="3628" actId="14100"/>
          <ac:spMkLst>
            <pc:docMk/>
            <pc:sldMk cId="913491484" sldId="2147483557"/>
            <ac:spMk id="9" creationId="{02B95D24-3D5E-25BF-05D8-D25217797753}"/>
          </ac:spMkLst>
        </pc:spChg>
        <pc:spChg chg="mod">
          <ac:chgData name="Shamgar, Ido" userId="b847fb63-55f2-486f-a983-8dd1178dfce2" providerId="ADAL" clId="{8DFCB6EA-33A4-4F0F-B836-DA0A5C75E70A}" dt="2024-01-18T13:14:10.199" v="2086" actId="207"/>
          <ac:spMkLst>
            <pc:docMk/>
            <pc:sldMk cId="913491484" sldId="2147483557"/>
            <ac:spMk id="10" creationId="{1C1BDA26-DB8F-0DC6-5FB6-DB55D71C3AB3}"/>
          </ac:spMkLst>
        </pc:spChg>
        <pc:spChg chg="del">
          <ac:chgData name="Shamgar, Ido" userId="b847fb63-55f2-486f-a983-8dd1178dfce2" providerId="ADAL" clId="{8DFCB6EA-33A4-4F0F-B836-DA0A5C75E70A}" dt="2024-01-17T16:58:32.546" v="1941" actId="478"/>
          <ac:spMkLst>
            <pc:docMk/>
            <pc:sldMk cId="913491484" sldId="2147483557"/>
            <ac:spMk id="12" creationId="{B3770E94-D9CB-5A10-82A1-BD09AF29FA22}"/>
          </ac:spMkLst>
        </pc:spChg>
        <pc:spChg chg="mod">
          <ac:chgData name="Shamgar, Ido" userId="b847fb63-55f2-486f-a983-8dd1178dfce2" providerId="ADAL" clId="{8DFCB6EA-33A4-4F0F-B836-DA0A5C75E70A}" dt="2024-01-18T13:01:50.682" v="1952" actId="20577"/>
          <ac:spMkLst>
            <pc:docMk/>
            <pc:sldMk cId="913491484" sldId="2147483557"/>
            <ac:spMk id="13" creationId="{3BC117A7-45D0-F9DD-6A08-47D932AD40AD}"/>
          </ac:spMkLst>
        </pc:spChg>
        <pc:spChg chg="mod">
          <ac:chgData name="Shamgar, Ido" userId="b847fb63-55f2-486f-a983-8dd1178dfce2" providerId="ADAL" clId="{8DFCB6EA-33A4-4F0F-B836-DA0A5C75E70A}" dt="2024-01-19T09:51:50.846" v="3709" actId="6549"/>
          <ac:spMkLst>
            <pc:docMk/>
            <pc:sldMk cId="913491484" sldId="2147483557"/>
            <ac:spMk id="14" creationId="{D03C25A2-2BC5-8331-9532-13407457E33F}"/>
          </ac:spMkLst>
        </pc:spChg>
        <pc:spChg chg="del">
          <ac:chgData name="Shamgar, Ido" userId="b847fb63-55f2-486f-a983-8dd1178dfce2" providerId="ADAL" clId="{8DFCB6EA-33A4-4F0F-B836-DA0A5C75E70A}" dt="2024-01-17T16:58:33.997" v="1942" actId="478"/>
          <ac:spMkLst>
            <pc:docMk/>
            <pc:sldMk cId="913491484" sldId="2147483557"/>
            <ac:spMk id="15" creationId="{B2CEF950-B64D-5E93-B6AD-65DAFE66946C}"/>
          </ac:spMkLst>
        </pc:spChg>
        <pc:spChg chg="mod">
          <ac:chgData name="Shamgar, Ido" userId="b847fb63-55f2-486f-a983-8dd1178dfce2" providerId="ADAL" clId="{8DFCB6EA-33A4-4F0F-B836-DA0A5C75E70A}" dt="2024-01-18T13:01:46.802" v="1948" actId="20577"/>
          <ac:spMkLst>
            <pc:docMk/>
            <pc:sldMk cId="913491484" sldId="2147483557"/>
            <ac:spMk id="17" creationId="{AF8B7C26-0690-379A-5EA0-064DD6FCE9DE}"/>
          </ac:spMkLst>
        </pc:spChg>
        <pc:picChg chg="mod">
          <ac:chgData name="Shamgar, Ido" userId="b847fb63-55f2-486f-a983-8dd1178dfce2" providerId="ADAL" clId="{8DFCB6EA-33A4-4F0F-B836-DA0A5C75E70A}" dt="2024-01-18T13:17:07.933" v="2155" actId="1038"/>
          <ac:picMkLst>
            <pc:docMk/>
            <pc:sldMk cId="913491484" sldId="2147483557"/>
            <ac:picMk id="6" creationId="{42D6C39D-2BB6-9476-1866-E551001A215D}"/>
          </ac:picMkLst>
        </pc:picChg>
        <pc:picChg chg="mod">
          <ac:chgData name="Shamgar, Ido" userId="b847fb63-55f2-486f-a983-8dd1178dfce2" providerId="ADAL" clId="{8DFCB6EA-33A4-4F0F-B836-DA0A5C75E70A}" dt="2024-01-18T13:17:07.933" v="2155" actId="1038"/>
          <ac:picMkLst>
            <pc:docMk/>
            <pc:sldMk cId="913491484" sldId="2147483557"/>
            <ac:picMk id="11" creationId="{5D6C5EBC-5ACA-397A-6E43-29E3CE7468E9}"/>
          </ac:picMkLst>
        </pc:picChg>
      </pc:sldChg>
      <pc:sldChg chg="addSp delSp modSp add mod ord modTransition">
        <pc:chgData name="Shamgar, Ido" userId="b847fb63-55f2-486f-a983-8dd1178dfce2" providerId="ADAL" clId="{8DFCB6EA-33A4-4F0F-B836-DA0A5C75E70A}" dt="2024-01-22T11:12:24.299" v="4955" actId="255"/>
        <pc:sldMkLst>
          <pc:docMk/>
          <pc:sldMk cId="3408945462" sldId="2147483558"/>
        </pc:sldMkLst>
        <pc:spChg chg="mod">
          <ac:chgData name="Shamgar, Ido" userId="b847fb63-55f2-486f-a983-8dd1178dfce2" providerId="ADAL" clId="{8DFCB6EA-33A4-4F0F-B836-DA0A5C75E70A}" dt="2024-01-22T11:11:42.417" v="4939" actId="1036"/>
          <ac:spMkLst>
            <pc:docMk/>
            <pc:sldMk cId="3408945462" sldId="2147483558"/>
            <ac:spMk id="2" creationId="{FD41194D-6818-1DB3-AF14-346CEE0C0EE1}"/>
          </ac:spMkLst>
        </pc:spChg>
        <pc:spChg chg="mod">
          <ac:chgData name="Shamgar, Ido" userId="b847fb63-55f2-486f-a983-8dd1178dfce2" providerId="ADAL" clId="{8DFCB6EA-33A4-4F0F-B836-DA0A5C75E70A}" dt="2024-01-22T11:11:42.417" v="4939" actId="1036"/>
          <ac:spMkLst>
            <pc:docMk/>
            <pc:sldMk cId="3408945462" sldId="2147483558"/>
            <ac:spMk id="3" creationId="{3574FFBA-36E3-ABC2-8535-10190F5039A2}"/>
          </ac:spMkLst>
        </pc:spChg>
        <pc:spChg chg="mod">
          <ac:chgData name="Shamgar, Ido" userId="b847fb63-55f2-486f-a983-8dd1178dfce2" providerId="ADAL" clId="{8DFCB6EA-33A4-4F0F-B836-DA0A5C75E70A}" dt="2024-01-22T11:11:42.417" v="4939" actId="1036"/>
          <ac:spMkLst>
            <pc:docMk/>
            <pc:sldMk cId="3408945462" sldId="2147483558"/>
            <ac:spMk id="4" creationId="{ACCCAF9A-B7B9-71DF-CF19-B38C273E3A12}"/>
          </ac:spMkLst>
        </pc:spChg>
        <pc:spChg chg="mod">
          <ac:chgData name="Shamgar, Ido" userId="b847fb63-55f2-486f-a983-8dd1178dfce2" providerId="ADAL" clId="{8DFCB6EA-33A4-4F0F-B836-DA0A5C75E70A}" dt="2024-01-22T11:12:06.922" v="4949" actId="255"/>
          <ac:spMkLst>
            <pc:docMk/>
            <pc:sldMk cId="3408945462" sldId="2147483558"/>
            <ac:spMk id="7" creationId="{260D3A94-183D-E26E-7E4F-1753DE6B0A97}"/>
          </ac:spMkLst>
        </pc:spChg>
        <pc:spChg chg="mod">
          <ac:chgData name="Shamgar, Ido" userId="b847fb63-55f2-486f-a983-8dd1178dfce2" providerId="ADAL" clId="{8DFCB6EA-33A4-4F0F-B836-DA0A5C75E70A}" dt="2024-01-22T11:11:42.417" v="4939" actId="1036"/>
          <ac:spMkLst>
            <pc:docMk/>
            <pc:sldMk cId="3408945462" sldId="2147483558"/>
            <ac:spMk id="9" creationId="{02B95D24-3D5E-25BF-05D8-D25217797753}"/>
          </ac:spMkLst>
        </pc:spChg>
        <pc:spChg chg="mod">
          <ac:chgData name="Shamgar, Ido" userId="b847fb63-55f2-486f-a983-8dd1178dfce2" providerId="ADAL" clId="{8DFCB6EA-33A4-4F0F-B836-DA0A5C75E70A}" dt="2024-01-18T13:14:19.915" v="2088" actId="207"/>
          <ac:spMkLst>
            <pc:docMk/>
            <pc:sldMk cId="3408945462" sldId="2147483558"/>
            <ac:spMk id="10" creationId="{1C1BDA26-DB8F-0DC6-5FB6-DB55D71C3AB3}"/>
          </ac:spMkLst>
        </pc:spChg>
        <pc:spChg chg="del">
          <ac:chgData name="Shamgar, Ido" userId="b847fb63-55f2-486f-a983-8dd1178dfce2" providerId="ADAL" clId="{8DFCB6EA-33A4-4F0F-B836-DA0A5C75E70A}" dt="2024-01-17T16:58:27.488" v="1939" actId="478"/>
          <ac:spMkLst>
            <pc:docMk/>
            <pc:sldMk cId="3408945462" sldId="2147483558"/>
            <ac:spMk id="12" creationId="{B3770E94-D9CB-5A10-82A1-BD09AF29FA22}"/>
          </ac:spMkLst>
        </pc:spChg>
        <pc:spChg chg="mod">
          <ac:chgData name="Shamgar, Ido" userId="b847fb63-55f2-486f-a983-8dd1178dfce2" providerId="ADAL" clId="{8DFCB6EA-33A4-4F0F-B836-DA0A5C75E70A}" dt="2024-01-22T11:12:24.299" v="4955" actId="255"/>
          <ac:spMkLst>
            <pc:docMk/>
            <pc:sldMk cId="3408945462" sldId="2147483558"/>
            <ac:spMk id="13" creationId="{3BC117A7-45D0-F9DD-6A08-47D932AD40AD}"/>
          </ac:spMkLst>
        </pc:spChg>
        <pc:spChg chg="mod">
          <ac:chgData name="Shamgar, Ido" userId="b847fb63-55f2-486f-a983-8dd1178dfce2" providerId="ADAL" clId="{8DFCB6EA-33A4-4F0F-B836-DA0A5C75E70A}" dt="2024-01-22T11:11:42.417" v="4939" actId="1036"/>
          <ac:spMkLst>
            <pc:docMk/>
            <pc:sldMk cId="3408945462" sldId="2147483558"/>
            <ac:spMk id="14" creationId="{D03C25A2-2BC5-8331-9532-13407457E33F}"/>
          </ac:spMkLst>
        </pc:spChg>
        <pc:spChg chg="del">
          <ac:chgData name="Shamgar, Ido" userId="b847fb63-55f2-486f-a983-8dd1178dfce2" providerId="ADAL" clId="{8DFCB6EA-33A4-4F0F-B836-DA0A5C75E70A}" dt="2024-01-17T16:58:28.737" v="1940" actId="478"/>
          <ac:spMkLst>
            <pc:docMk/>
            <pc:sldMk cId="3408945462" sldId="2147483558"/>
            <ac:spMk id="15" creationId="{B2CEF950-B64D-5E93-B6AD-65DAFE66946C}"/>
          </ac:spMkLst>
        </pc:spChg>
        <pc:spChg chg="mod">
          <ac:chgData name="Shamgar, Ido" userId="b847fb63-55f2-486f-a983-8dd1178dfce2" providerId="ADAL" clId="{8DFCB6EA-33A4-4F0F-B836-DA0A5C75E70A}" dt="2024-01-22T11:07:39.838" v="4799" actId="1076"/>
          <ac:spMkLst>
            <pc:docMk/>
            <pc:sldMk cId="3408945462" sldId="2147483558"/>
            <ac:spMk id="17" creationId="{AF8B7C26-0690-379A-5EA0-064DD6FCE9DE}"/>
          </ac:spMkLst>
        </pc:spChg>
        <pc:spChg chg="mod">
          <ac:chgData name="Shamgar, Ido" userId="b847fb63-55f2-486f-a983-8dd1178dfce2" providerId="ADAL" clId="{8DFCB6EA-33A4-4F0F-B836-DA0A5C75E70A}" dt="2024-01-22T11:11:53.711" v="4944" actId="255"/>
          <ac:spMkLst>
            <pc:docMk/>
            <pc:sldMk cId="3408945462" sldId="2147483558"/>
            <ac:spMk id="18" creationId="{7B325148-4D6C-43E7-AE8C-91DDD8EF5168}"/>
          </ac:spMkLst>
        </pc:spChg>
        <pc:spChg chg="add mod">
          <ac:chgData name="Shamgar, Ido" userId="b847fb63-55f2-486f-a983-8dd1178dfce2" providerId="ADAL" clId="{8DFCB6EA-33A4-4F0F-B836-DA0A5C75E70A}" dt="2024-01-22T11:12:19.034" v="4954" actId="255"/>
          <ac:spMkLst>
            <pc:docMk/>
            <pc:sldMk cId="3408945462" sldId="2147483558"/>
            <ac:spMk id="21" creationId="{B4C20E49-7A64-215C-E8DB-A19AFB228E41}"/>
          </ac:spMkLst>
        </pc:spChg>
        <pc:spChg chg="del mod">
          <ac:chgData name="Shamgar, Ido" userId="b847fb63-55f2-486f-a983-8dd1178dfce2" providerId="ADAL" clId="{8DFCB6EA-33A4-4F0F-B836-DA0A5C75E70A}" dt="2024-01-22T10:10:58.191" v="3945" actId="478"/>
          <ac:spMkLst>
            <pc:docMk/>
            <pc:sldMk cId="3408945462" sldId="2147483558"/>
            <ac:spMk id="26" creationId="{4566A584-D8BC-70CA-EE4A-BD9114444085}"/>
          </ac:spMkLst>
        </pc:spChg>
        <pc:spChg chg="mod">
          <ac:chgData name="Shamgar, Ido" userId="b847fb63-55f2-486f-a983-8dd1178dfce2" providerId="ADAL" clId="{8DFCB6EA-33A4-4F0F-B836-DA0A5C75E70A}" dt="2024-01-22T11:00:55.862" v="4690" actId="1036"/>
          <ac:spMkLst>
            <pc:docMk/>
            <pc:sldMk cId="3408945462" sldId="2147483558"/>
            <ac:spMk id="31" creationId="{303EC2A5-79A2-EC44-19CD-9DAD09FD79FB}"/>
          </ac:spMkLst>
        </pc:spChg>
        <pc:spChg chg="del">
          <ac:chgData name="Shamgar, Ido" userId="b847fb63-55f2-486f-a983-8dd1178dfce2" providerId="ADAL" clId="{8DFCB6EA-33A4-4F0F-B836-DA0A5C75E70A}" dt="2024-01-18T13:57:50.057" v="3104" actId="478"/>
          <ac:spMkLst>
            <pc:docMk/>
            <pc:sldMk cId="3408945462" sldId="2147483558"/>
            <ac:spMk id="43" creationId="{E891235E-B2F9-ADED-FC89-D701AE843892}"/>
          </ac:spMkLst>
        </pc:spChg>
        <pc:picChg chg="del">
          <ac:chgData name="Shamgar, Ido" userId="b847fb63-55f2-486f-a983-8dd1178dfce2" providerId="ADAL" clId="{8DFCB6EA-33A4-4F0F-B836-DA0A5C75E70A}" dt="2024-01-17T16:41:02.758" v="939" actId="478"/>
          <ac:picMkLst>
            <pc:docMk/>
            <pc:sldMk cId="3408945462" sldId="2147483558"/>
            <ac:picMk id="5" creationId="{A48C3035-95C3-1B50-5171-E80C7E9DD1B4}"/>
          </ac:picMkLst>
        </pc:picChg>
        <pc:picChg chg="mod">
          <ac:chgData name="Shamgar, Ido" userId="b847fb63-55f2-486f-a983-8dd1178dfce2" providerId="ADAL" clId="{8DFCB6EA-33A4-4F0F-B836-DA0A5C75E70A}" dt="2024-01-22T11:11:42.417" v="4939" actId="1036"/>
          <ac:picMkLst>
            <pc:docMk/>
            <pc:sldMk cId="3408945462" sldId="2147483558"/>
            <ac:picMk id="6" creationId="{42D6C39D-2BB6-9476-1866-E551001A215D}"/>
          </ac:picMkLst>
        </pc:picChg>
        <pc:picChg chg="add del mod">
          <ac:chgData name="Shamgar, Ido" userId="b847fb63-55f2-486f-a983-8dd1178dfce2" providerId="ADAL" clId="{8DFCB6EA-33A4-4F0F-B836-DA0A5C75E70A}" dt="2024-01-22T10:11:05.469" v="3947" actId="478"/>
          <ac:picMkLst>
            <pc:docMk/>
            <pc:sldMk cId="3408945462" sldId="2147483558"/>
            <ac:picMk id="8" creationId="{94433767-C6BF-41D6-354E-C2500F3930FB}"/>
          </ac:picMkLst>
        </pc:picChg>
        <pc:picChg chg="del">
          <ac:chgData name="Shamgar, Ido" userId="b847fb63-55f2-486f-a983-8dd1178dfce2" providerId="ADAL" clId="{8DFCB6EA-33A4-4F0F-B836-DA0A5C75E70A}" dt="2024-01-17T16:42:22.066" v="979" actId="478"/>
          <ac:picMkLst>
            <pc:docMk/>
            <pc:sldMk cId="3408945462" sldId="2147483558"/>
            <ac:picMk id="11" creationId="{5D6C5EBC-5ACA-397A-6E43-29E3CE7468E9}"/>
          </ac:picMkLst>
        </pc:picChg>
        <pc:picChg chg="add mod">
          <ac:chgData name="Shamgar, Ido" userId="b847fb63-55f2-486f-a983-8dd1178dfce2" providerId="ADAL" clId="{8DFCB6EA-33A4-4F0F-B836-DA0A5C75E70A}" dt="2024-01-22T11:11:42.417" v="4939" actId="1036"/>
          <ac:picMkLst>
            <pc:docMk/>
            <pc:sldMk cId="3408945462" sldId="2147483558"/>
            <ac:picMk id="19" creationId="{C58C6FE4-6A88-92A1-D76E-3243DD34F65C}"/>
          </ac:picMkLst>
        </pc:picChg>
        <pc:picChg chg="add mod">
          <ac:chgData name="Shamgar, Ido" userId="b847fb63-55f2-486f-a983-8dd1178dfce2" providerId="ADAL" clId="{8DFCB6EA-33A4-4F0F-B836-DA0A5C75E70A}" dt="2024-01-22T11:11:42.417" v="4939" actId="1036"/>
          <ac:picMkLst>
            <pc:docMk/>
            <pc:sldMk cId="3408945462" sldId="2147483558"/>
            <ac:picMk id="20" creationId="{C1534137-C39C-509A-7620-ACC331A3D004}"/>
          </ac:picMkLst>
        </pc:picChg>
        <pc:cxnChg chg="add del mod">
          <ac:chgData name="Shamgar, Ido" userId="b847fb63-55f2-486f-a983-8dd1178dfce2" providerId="ADAL" clId="{8DFCB6EA-33A4-4F0F-B836-DA0A5C75E70A}" dt="2024-01-22T10:15:06.728" v="4095" actId="21"/>
          <ac:cxnSpMkLst>
            <pc:docMk/>
            <pc:sldMk cId="3408945462" sldId="2147483558"/>
            <ac:cxnSpMk id="5" creationId="{4E93D0BA-60FD-B3B1-94A0-F70D1A3075B5}"/>
          </ac:cxnSpMkLst>
        </pc:cxnChg>
        <pc:cxnChg chg="add del mod">
          <ac:chgData name="Shamgar, Ido" userId="b847fb63-55f2-486f-a983-8dd1178dfce2" providerId="ADAL" clId="{8DFCB6EA-33A4-4F0F-B836-DA0A5C75E70A}" dt="2024-01-22T10:18:17.525" v="4157" actId="21"/>
          <ac:cxnSpMkLst>
            <pc:docMk/>
            <pc:sldMk cId="3408945462" sldId="2147483558"/>
            <ac:cxnSpMk id="11" creationId="{3222088B-70A2-C669-7458-63DCCA51CAAF}"/>
          </ac:cxnSpMkLst>
        </pc:cxnChg>
        <pc:cxnChg chg="add del mod">
          <ac:chgData name="Shamgar, Ido" userId="b847fb63-55f2-486f-a983-8dd1178dfce2" providerId="ADAL" clId="{8DFCB6EA-33A4-4F0F-B836-DA0A5C75E70A}" dt="2024-01-22T10:21:32.852" v="4191" actId="478"/>
          <ac:cxnSpMkLst>
            <pc:docMk/>
            <pc:sldMk cId="3408945462" sldId="2147483558"/>
            <ac:cxnSpMk id="12" creationId="{8D3EF0C2-8CA1-E708-995C-7C90DF85C9B1}"/>
          </ac:cxnSpMkLst>
        </pc:cxnChg>
      </pc:sldChg>
      <pc:sldChg chg="delSp modSp add del mod modTransition">
        <pc:chgData name="Shamgar, Ido" userId="b847fb63-55f2-486f-a983-8dd1178dfce2" providerId="ADAL" clId="{8DFCB6EA-33A4-4F0F-B836-DA0A5C75E70A}" dt="2024-01-22T10:31:42.048" v="4272" actId="47"/>
        <pc:sldMkLst>
          <pc:docMk/>
          <pc:sldMk cId="3645465622" sldId="2147483559"/>
        </pc:sldMkLst>
        <pc:spChg chg="mod">
          <ac:chgData name="Shamgar, Ido" userId="b847fb63-55f2-486f-a983-8dd1178dfce2" providerId="ADAL" clId="{8DFCB6EA-33A4-4F0F-B836-DA0A5C75E70A}" dt="2024-01-22T10:28:26.851" v="4221" actId="255"/>
          <ac:spMkLst>
            <pc:docMk/>
            <pc:sldMk cId="3645465622" sldId="2147483559"/>
            <ac:spMk id="2" creationId="{FD41194D-6818-1DB3-AF14-346CEE0C0EE1}"/>
          </ac:spMkLst>
        </pc:spChg>
        <pc:spChg chg="mod">
          <ac:chgData name="Shamgar, Ido" userId="b847fb63-55f2-486f-a983-8dd1178dfce2" providerId="ADAL" clId="{8DFCB6EA-33A4-4F0F-B836-DA0A5C75E70A}" dt="2024-01-22T10:28:34.058" v="4225" actId="1076"/>
          <ac:spMkLst>
            <pc:docMk/>
            <pc:sldMk cId="3645465622" sldId="2147483559"/>
            <ac:spMk id="3" creationId="{3574FFBA-36E3-ABC2-8535-10190F5039A2}"/>
          </ac:spMkLst>
        </pc:spChg>
        <pc:spChg chg="mod">
          <ac:chgData name="Shamgar, Ido" userId="b847fb63-55f2-486f-a983-8dd1178dfce2" providerId="ADAL" clId="{8DFCB6EA-33A4-4F0F-B836-DA0A5C75E70A}" dt="2024-01-22T10:28:25.087" v="4220" actId="255"/>
          <ac:spMkLst>
            <pc:docMk/>
            <pc:sldMk cId="3645465622" sldId="2147483559"/>
            <ac:spMk id="4" creationId="{ACCCAF9A-B7B9-71DF-CF19-B38C273E3A12}"/>
          </ac:spMkLst>
        </pc:spChg>
        <pc:spChg chg="mod">
          <ac:chgData name="Shamgar, Ido" userId="b847fb63-55f2-486f-a983-8dd1178dfce2" providerId="ADAL" clId="{8DFCB6EA-33A4-4F0F-B836-DA0A5C75E70A}" dt="2024-01-22T10:28:28.722" v="4222" actId="255"/>
          <ac:spMkLst>
            <pc:docMk/>
            <pc:sldMk cId="3645465622" sldId="2147483559"/>
            <ac:spMk id="9" creationId="{02B95D24-3D5E-25BF-05D8-D25217797753}"/>
          </ac:spMkLst>
        </pc:spChg>
        <pc:spChg chg="mod">
          <ac:chgData name="Shamgar, Ido" userId="b847fb63-55f2-486f-a983-8dd1178dfce2" providerId="ADAL" clId="{8DFCB6EA-33A4-4F0F-B836-DA0A5C75E70A}" dt="2024-01-18T13:14:28.275" v="2090" actId="207"/>
          <ac:spMkLst>
            <pc:docMk/>
            <pc:sldMk cId="3645465622" sldId="2147483559"/>
            <ac:spMk id="10" creationId="{1C1BDA26-DB8F-0DC6-5FB6-DB55D71C3AB3}"/>
          </ac:spMkLst>
        </pc:spChg>
        <pc:spChg chg="del">
          <ac:chgData name="Shamgar, Ido" userId="b847fb63-55f2-486f-a983-8dd1178dfce2" providerId="ADAL" clId="{8DFCB6EA-33A4-4F0F-B836-DA0A5C75E70A}" dt="2024-01-17T16:58:24.028" v="1938" actId="478"/>
          <ac:spMkLst>
            <pc:docMk/>
            <pc:sldMk cId="3645465622" sldId="2147483559"/>
            <ac:spMk id="12" creationId="{B3770E94-D9CB-5A10-82A1-BD09AF29FA22}"/>
          </ac:spMkLst>
        </pc:spChg>
        <pc:spChg chg="mod">
          <ac:chgData name="Shamgar, Ido" userId="b847fb63-55f2-486f-a983-8dd1178dfce2" providerId="ADAL" clId="{8DFCB6EA-33A4-4F0F-B836-DA0A5C75E70A}" dt="2024-01-22T10:28:30.252" v="4223" actId="255"/>
          <ac:spMkLst>
            <pc:docMk/>
            <pc:sldMk cId="3645465622" sldId="2147483559"/>
            <ac:spMk id="13" creationId="{3BC117A7-45D0-F9DD-6A08-47D932AD40AD}"/>
          </ac:spMkLst>
        </pc:spChg>
        <pc:spChg chg="mod">
          <ac:chgData name="Shamgar, Ido" userId="b847fb63-55f2-486f-a983-8dd1178dfce2" providerId="ADAL" clId="{8DFCB6EA-33A4-4F0F-B836-DA0A5C75E70A}" dt="2024-01-22T10:28:21.348" v="4219" actId="403"/>
          <ac:spMkLst>
            <pc:docMk/>
            <pc:sldMk cId="3645465622" sldId="2147483559"/>
            <ac:spMk id="14" creationId="{D03C25A2-2BC5-8331-9532-13407457E33F}"/>
          </ac:spMkLst>
        </pc:spChg>
        <pc:spChg chg="del">
          <ac:chgData name="Shamgar, Ido" userId="b847fb63-55f2-486f-a983-8dd1178dfce2" providerId="ADAL" clId="{8DFCB6EA-33A4-4F0F-B836-DA0A5C75E70A}" dt="2024-01-17T16:58:22.546" v="1937" actId="478"/>
          <ac:spMkLst>
            <pc:docMk/>
            <pc:sldMk cId="3645465622" sldId="2147483559"/>
            <ac:spMk id="15" creationId="{B2CEF950-B64D-5E93-B6AD-65DAFE66946C}"/>
          </ac:spMkLst>
        </pc:spChg>
        <pc:spChg chg="mod">
          <ac:chgData name="Shamgar, Ido" userId="b847fb63-55f2-486f-a983-8dd1178dfce2" providerId="ADAL" clId="{8DFCB6EA-33A4-4F0F-B836-DA0A5C75E70A}" dt="2024-01-17T16:58:14.564" v="1936" actId="20577"/>
          <ac:spMkLst>
            <pc:docMk/>
            <pc:sldMk cId="3645465622" sldId="2147483559"/>
            <ac:spMk id="17" creationId="{AF8B7C26-0690-379A-5EA0-064DD6FCE9DE}"/>
          </ac:spMkLst>
        </pc:spChg>
        <pc:spChg chg="del">
          <ac:chgData name="Shamgar, Ido" userId="b847fb63-55f2-486f-a983-8dd1178dfce2" providerId="ADAL" clId="{8DFCB6EA-33A4-4F0F-B836-DA0A5C75E70A}" dt="2024-01-17T16:57:50.813" v="1920" actId="478"/>
          <ac:spMkLst>
            <pc:docMk/>
            <pc:sldMk cId="3645465622" sldId="2147483559"/>
            <ac:spMk id="21" creationId="{B4C20E49-7A64-215C-E8DB-A19AFB228E41}"/>
          </ac:spMkLst>
        </pc:spChg>
        <pc:spChg chg="del">
          <ac:chgData name="Shamgar, Ido" userId="b847fb63-55f2-486f-a983-8dd1178dfce2" providerId="ADAL" clId="{8DFCB6EA-33A4-4F0F-B836-DA0A5C75E70A}" dt="2024-01-18T13:57:45.013" v="3103" actId="478"/>
          <ac:spMkLst>
            <pc:docMk/>
            <pc:sldMk cId="3645465622" sldId="2147483559"/>
            <ac:spMk id="43" creationId="{E891235E-B2F9-ADED-FC89-D701AE843892}"/>
          </ac:spMkLst>
        </pc:spChg>
        <pc:picChg chg="del">
          <ac:chgData name="Shamgar, Ido" userId="b847fb63-55f2-486f-a983-8dd1178dfce2" providerId="ADAL" clId="{8DFCB6EA-33A4-4F0F-B836-DA0A5C75E70A}" dt="2024-01-17T16:57:51.994" v="1921" actId="478"/>
          <ac:picMkLst>
            <pc:docMk/>
            <pc:sldMk cId="3645465622" sldId="2147483559"/>
            <ac:picMk id="20" creationId="{C1534137-C39C-509A-7620-ACC331A3D004}"/>
          </ac:picMkLst>
        </pc:picChg>
      </pc:sldChg>
      <pc:sldChg chg="addSp delSp modSp add mod modTransition">
        <pc:chgData name="Shamgar, Ido" userId="b847fb63-55f2-486f-a983-8dd1178dfce2" providerId="ADAL" clId="{8DFCB6EA-33A4-4F0F-B836-DA0A5C75E70A}" dt="2024-01-22T13:18:38.511" v="5253" actId="20577"/>
        <pc:sldMkLst>
          <pc:docMk/>
          <pc:sldMk cId="881135976" sldId="2147483560"/>
        </pc:sldMkLst>
        <pc:spChg chg="mod">
          <ac:chgData name="Shamgar, Ido" userId="b847fb63-55f2-486f-a983-8dd1178dfce2" providerId="ADAL" clId="{8DFCB6EA-33A4-4F0F-B836-DA0A5C75E70A}" dt="2024-01-22T13:14:01.221" v="5145" actId="1035"/>
          <ac:spMkLst>
            <pc:docMk/>
            <pc:sldMk cId="881135976" sldId="2147483560"/>
            <ac:spMk id="2" creationId="{FD41194D-6818-1DB3-AF14-346CEE0C0EE1}"/>
          </ac:spMkLst>
        </pc:spChg>
        <pc:spChg chg="mod">
          <ac:chgData name="Shamgar, Ido" userId="b847fb63-55f2-486f-a983-8dd1178dfce2" providerId="ADAL" clId="{8DFCB6EA-33A4-4F0F-B836-DA0A5C75E70A}" dt="2024-01-22T13:14:01.221" v="5145" actId="1035"/>
          <ac:spMkLst>
            <pc:docMk/>
            <pc:sldMk cId="881135976" sldId="2147483560"/>
            <ac:spMk id="3" creationId="{3574FFBA-36E3-ABC2-8535-10190F5039A2}"/>
          </ac:spMkLst>
        </pc:spChg>
        <pc:spChg chg="mod">
          <ac:chgData name="Shamgar, Ido" userId="b847fb63-55f2-486f-a983-8dd1178dfce2" providerId="ADAL" clId="{8DFCB6EA-33A4-4F0F-B836-DA0A5C75E70A}" dt="2024-01-22T13:14:01.221" v="5145" actId="1035"/>
          <ac:spMkLst>
            <pc:docMk/>
            <pc:sldMk cId="881135976" sldId="2147483560"/>
            <ac:spMk id="4" creationId="{ACCCAF9A-B7B9-71DF-CF19-B38C273E3A12}"/>
          </ac:spMkLst>
        </pc:spChg>
        <pc:spChg chg="mod">
          <ac:chgData name="Shamgar, Ido" userId="b847fb63-55f2-486f-a983-8dd1178dfce2" providerId="ADAL" clId="{8DFCB6EA-33A4-4F0F-B836-DA0A5C75E70A}" dt="2024-01-22T13:14:01.221" v="5145" actId="1035"/>
          <ac:spMkLst>
            <pc:docMk/>
            <pc:sldMk cId="881135976" sldId="2147483560"/>
            <ac:spMk id="7" creationId="{260D3A94-183D-E26E-7E4F-1753DE6B0A97}"/>
          </ac:spMkLst>
        </pc:spChg>
        <pc:spChg chg="mod">
          <ac:chgData name="Shamgar, Ido" userId="b847fb63-55f2-486f-a983-8dd1178dfce2" providerId="ADAL" clId="{8DFCB6EA-33A4-4F0F-B836-DA0A5C75E70A}" dt="2024-01-22T13:14:01.221" v="5145" actId="1035"/>
          <ac:spMkLst>
            <pc:docMk/>
            <pc:sldMk cId="881135976" sldId="2147483560"/>
            <ac:spMk id="9" creationId="{02B95D24-3D5E-25BF-05D8-D25217797753}"/>
          </ac:spMkLst>
        </pc:spChg>
        <pc:spChg chg="mod">
          <ac:chgData name="Shamgar, Ido" userId="b847fb63-55f2-486f-a983-8dd1178dfce2" providerId="ADAL" clId="{8DFCB6EA-33A4-4F0F-B836-DA0A5C75E70A}" dt="2024-01-22T13:14:01.221" v="5145" actId="1035"/>
          <ac:spMkLst>
            <pc:docMk/>
            <pc:sldMk cId="881135976" sldId="2147483560"/>
            <ac:spMk id="13" creationId="{3BC117A7-45D0-F9DD-6A08-47D932AD40AD}"/>
          </ac:spMkLst>
        </pc:spChg>
        <pc:spChg chg="mod">
          <ac:chgData name="Shamgar, Ido" userId="b847fb63-55f2-486f-a983-8dd1178dfce2" providerId="ADAL" clId="{8DFCB6EA-33A4-4F0F-B836-DA0A5C75E70A}" dt="2024-01-22T13:18:38.511" v="5253" actId="20577"/>
          <ac:spMkLst>
            <pc:docMk/>
            <pc:sldMk cId="881135976" sldId="2147483560"/>
            <ac:spMk id="14" creationId="{D03C25A2-2BC5-8331-9532-13407457E33F}"/>
          </ac:spMkLst>
        </pc:spChg>
        <pc:spChg chg="mod">
          <ac:chgData name="Shamgar, Ido" userId="b847fb63-55f2-486f-a983-8dd1178dfce2" providerId="ADAL" clId="{8DFCB6EA-33A4-4F0F-B836-DA0A5C75E70A}" dt="2024-01-22T11:06:31.154" v="4797" actId="1035"/>
          <ac:spMkLst>
            <pc:docMk/>
            <pc:sldMk cId="881135976" sldId="2147483560"/>
            <ac:spMk id="17" creationId="{AF8B7C26-0690-379A-5EA0-064DD6FCE9DE}"/>
          </ac:spMkLst>
        </pc:spChg>
        <pc:spChg chg="mod">
          <ac:chgData name="Shamgar, Ido" userId="b847fb63-55f2-486f-a983-8dd1178dfce2" providerId="ADAL" clId="{8DFCB6EA-33A4-4F0F-B836-DA0A5C75E70A}" dt="2024-01-22T13:14:01.221" v="5145" actId="1035"/>
          <ac:spMkLst>
            <pc:docMk/>
            <pc:sldMk cId="881135976" sldId="2147483560"/>
            <ac:spMk id="18" creationId="{7B325148-4D6C-43E7-AE8C-91DDD8EF5168}"/>
          </ac:spMkLst>
        </pc:spChg>
        <pc:spChg chg="mod">
          <ac:chgData name="Shamgar, Ido" userId="b847fb63-55f2-486f-a983-8dd1178dfce2" providerId="ADAL" clId="{8DFCB6EA-33A4-4F0F-B836-DA0A5C75E70A}" dt="2024-01-22T13:14:01.221" v="5145" actId="1035"/>
          <ac:spMkLst>
            <pc:docMk/>
            <pc:sldMk cId="881135976" sldId="2147483560"/>
            <ac:spMk id="21" creationId="{B4C20E49-7A64-215C-E8DB-A19AFB228E41}"/>
          </ac:spMkLst>
        </pc:spChg>
        <pc:spChg chg="del mod">
          <ac:chgData name="Shamgar, Ido" userId="b847fb63-55f2-486f-a983-8dd1178dfce2" providerId="ADAL" clId="{8DFCB6EA-33A4-4F0F-B836-DA0A5C75E70A}" dt="2024-01-22T10:33:31.363" v="4292"/>
          <ac:spMkLst>
            <pc:docMk/>
            <pc:sldMk cId="881135976" sldId="2147483560"/>
            <ac:spMk id="26" creationId="{4566A584-D8BC-70CA-EE4A-BD9114444085}"/>
          </ac:spMkLst>
        </pc:spChg>
        <pc:spChg chg="del">
          <ac:chgData name="Shamgar, Ido" userId="b847fb63-55f2-486f-a983-8dd1178dfce2" providerId="ADAL" clId="{8DFCB6EA-33A4-4F0F-B836-DA0A5C75E70A}" dt="2024-01-18T13:57:38.578" v="3102" actId="478"/>
          <ac:spMkLst>
            <pc:docMk/>
            <pc:sldMk cId="881135976" sldId="2147483560"/>
            <ac:spMk id="43" creationId="{E891235E-B2F9-ADED-FC89-D701AE843892}"/>
          </ac:spMkLst>
        </pc:spChg>
        <pc:picChg chg="add del mod">
          <ac:chgData name="Shamgar, Ido" userId="b847fb63-55f2-486f-a983-8dd1178dfce2" providerId="ADAL" clId="{8DFCB6EA-33A4-4F0F-B836-DA0A5C75E70A}" dt="2024-01-22T11:06:15.905" v="4768" actId="478"/>
          <ac:picMkLst>
            <pc:docMk/>
            <pc:sldMk cId="881135976" sldId="2147483560"/>
            <ac:picMk id="5" creationId="{AC681218-94AC-1B56-C310-17864CE8EDDE}"/>
          </ac:picMkLst>
        </pc:picChg>
        <pc:picChg chg="del">
          <ac:chgData name="Shamgar, Ido" userId="b847fb63-55f2-486f-a983-8dd1178dfce2" providerId="ADAL" clId="{8DFCB6EA-33A4-4F0F-B836-DA0A5C75E70A}" dt="2024-01-18T13:16:37.571" v="2139" actId="478"/>
          <ac:picMkLst>
            <pc:docMk/>
            <pc:sldMk cId="881135976" sldId="2147483560"/>
            <ac:picMk id="6" creationId="{42D6C39D-2BB6-9476-1866-E551001A215D}"/>
          </ac:picMkLst>
        </pc:picChg>
        <pc:picChg chg="del">
          <ac:chgData name="Shamgar, Ido" userId="b847fb63-55f2-486f-a983-8dd1178dfce2" providerId="ADAL" clId="{8DFCB6EA-33A4-4F0F-B836-DA0A5C75E70A}" dt="2024-01-18T13:15:26.876" v="2126" actId="478"/>
          <ac:picMkLst>
            <pc:docMk/>
            <pc:sldMk cId="881135976" sldId="2147483560"/>
            <ac:picMk id="8" creationId="{94433767-C6BF-41D6-354E-C2500F3930FB}"/>
          </ac:picMkLst>
        </pc:picChg>
        <pc:picChg chg="add mod">
          <ac:chgData name="Shamgar, Ido" userId="b847fb63-55f2-486f-a983-8dd1178dfce2" providerId="ADAL" clId="{8DFCB6EA-33A4-4F0F-B836-DA0A5C75E70A}" dt="2024-01-22T13:14:01.221" v="5145" actId="1035"/>
          <ac:picMkLst>
            <pc:docMk/>
            <pc:sldMk cId="881135976" sldId="2147483560"/>
            <ac:picMk id="11" creationId="{B8EA0013-6817-E1D2-626D-191CAA08A5B1}"/>
          </ac:picMkLst>
        </pc:picChg>
        <pc:picChg chg="add mod">
          <ac:chgData name="Shamgar, Ido" userId="b847fb63-55f2-486f-a983-8dd1178dfce2" providerId="ADAL" clId="{8DFCB6EA-33A4-4F0F-B836-DA0A5C75E70A}" dt="2024-01-22T13:14:01.221" v="5145" actId="1035"/>
          <ac:picMkLst>
            <pc:docMk/>
            <pc:sldMk cId="881135976" sldId="2147483560"/>
            <ac:picMk id="12" creationId="{4E2FDEFC-A4F2-BC94-201C-A0D69A16AC5E}"/>
          </ac:picMkLst>
        </pc:picChg>
        <pc:picChg chg="add mod">
          <ac:chgData name="Shamgar, Ido" userId="b847fb63-55f2-486f-a983-8dd1178dfce2" providerId="ADAL" clId="{8DFCB6EA-33A4-4F0F-B836-DA0A5C75E70A}" dt="2024-01-22T13:14:01.221" v="5145" actId="1035"/>
          <ac:picMkLst>
            <pc:docMk/>
            <pc:sldMk cId="881135976" sldId="2147483560"/>
            <ac:picMk id="15" creationId="{A7C95E9B-9E48-9328-F048-CA1E243840EE}"/>
          </ac:picMkLst>
        </pc:picChg>
        <pc:picChg chg="del">
          <ac:chgData name="Shamgar, Ido" userId="b847fb63-55f2-486f-a983-8dd1178dfce2" providerId="ADAL" clId="{8DFCB6EA-33A4-4F0F-B836-DA0A5C75E70A}" dt="2024-01-18T13:17:37.364" v="2172" actId="478"/>
          <ac:picMkLst>
            <pc:docMk/>
            <pc:sldMk cId="881135976" sldId="2147483560"/>
            <ac:picMk id="19" creationId="{C58C6FE4-6A88-92A1-D76E-3243DD34F65C}"/>
          </ac:picMkLst>
        </pc:picChg>
        <pc:picChg chg="del">
          <ac:chgData name="Shamgar, Ido" userId="b847fb63-55f2-486f-a983-8dd1178dfce2" providerId="ADAL" clId="{8DFCB6EA-33A4-4F0F-B836-DA0A5C75E70A}" dt="2024-01-18T13:17:54.820" v="2181" actId="478"/>
          <ac:picMkLst>
            <pc:docMk/>
            <pc:sldMk cId="881135976" sldId="2147483560"/>
            <ac:picMk id="20" creationId="{C1534137-C39C-509A-7620-ACC331A3D004}"/>
          </ac:picMkLst>
        </pc:picChg>
      </pc:sldChg>
      <pc:sldChg chg="addSp delSp modSp add mod modTransition">
        <pc:chgData name="Shamgar, Ido" userId="b847fb63-55f2-486f-a983-8dd1178dfce2" providerId="ADAL" clId="{8DFCB6EA-33A4-4F0F-B836-DA0A5C75E70A}" dt="2024-01-22T14:03:41.004" v="5427" actId="255"/>
        <pc:sldMkLst>
          <pc:docMk/>
          <pc:sldMk cId="40562168" sldId="2147483561"/>
        </pc:sldMkLst>
        <pc:spChg chg="mod">
          <ac:chgData name="Shamgar, Ido" userId="b847fb63-55f2-486f-a983-8dd1178dfce2" providerId="ADAL" clId="{8DFCB6EA-33A4-4F0F-B836-DA0A5C75E70A}" dt="2024-01-22T14:03:34.654" v="5423" actId="255"/>
          <ac:spMkLst>
            <pc:docMk/>
            <pc:sldMk cId="40562168" sldId="2147483561"/>
            <ac:spMk id="2" creationId="{FD41194D-6818-1DB3-AF14-346CEE0C0EE1}"/>
          </ac:spMkLst>
        </pc:spChg>
        <pc:spChg chg="mod">
          <ac:chgData name="Shamgar, Ido" userId="b847fb63-55f2-486f-a983-8dd1178dfce2" providerId="ADAL" clId="{8DFCB6EA-33A4-4F0F-B836-DA0A5C75E70A}" dt="2024-01-22T14:03:31.905" v="5422" actId="403"/>
          <ac:spMkLst>
            <pc:docMk/>
            <pc:sldMk cId="40562168" sldId="2147483561"/>
            <ac:spMk id="3" creationId="{3574FFBA-36E3-ABC2-8535-10190F5039A2}"/>
          </ac:spMkLst>
        </pc:spChg>
        <pc:spChg chg="mod">
          <ac:chgData name="Shamgar, Ido" userId="b847fb63-55f2-486f-a983-8dd1178dfce2" providerId="ADAL" clId="{8DFCB6EA-33A4-4F0F-B836-DA0A5C75E70A}" dt="2024-01-22T14:03:38.038" v="5425" actId="255"/>
          <ac:spMkLst>
            <pc:docMk/>
            <pc:sldMk cId="40562168" sldId="2147483561"/>
            <ac:spMk id="4" creationId="{ACCCAF9A-B7B9-71DF-CF19-B38C273E3A12}"/>
          </ac:spMkLst>
        </pc:spChg>
        <pc:spChg chg="mod">
          <ac:chgData name="Shamgar, Ido" userId="b847fb63-55f2-486f-a983-8dd1178dfce2" providerId="ADAL" clId="{8DFCB6EA-33A4-4F0F-B836-DA0A5C75E70A}" dt="2024-01-22T13:14:36.762" v="5151" actId="255"/>
          <ac:spMkLst>
            <pc:docMk/>
            <pc:sldMk cId="40562168" sldId="2147483561"/>
            <ac:spMk id="7" creationId="{260D3A94-183D-E26E-7E4F-1753DE6B0A97}"/>
          </ac:spMkLst>
        </pc:spChg>
        <pc:spChg chg="mod">
          <ac:chgData name="Shamgar, Ido" userId="b847fb63-55f2-486f-a983-8dd1178dfce2" providerId="ADAL" clId="{8DFCB6EA-33A4-4F0F-B836-DA0A5C75E70A}" dt="2024-01-22T14:03:36.525" v="5424" actId="255"/>
          <ac:spMkLst>
            <pc:docMk/>
            <pc:sldMk cId="40562168" sldId="2147483561"/>
            <ac:spMk id="9" creationId="{02B95D24-3D5E-25BF-05D8-D25217797753}"/>
          </ac:spMkLst>
        </pc:spChg>
        <pc:spChg chg="mod">
          <ac:chgData name="Shamgar, Ido" userId="b847fb63-55f2-486f-a983-8dd1178dfce2" providerId="ADAL" clId="{8DFCB6EA-33A4-4F0F-B836-DA0A5C75E70A}" dt="2024-01-22T13:11:19.485" v="5060" actId="1076"/>
          <ac:spMkLst>
            <pc:docMk/>
            <pc:sldMk cId="40562168" sldId="2147483561"/>
            <ac:spMk id="10" creationId="{1C1BDA26-DB8F-0DC6-5FB6-DB55D71C3AB3}"/>
          </ac:spMkLst>
        </pc:spChg>
        <pc:spChg chg="mod">
          <ac:chgData name="Shamgar, Ido" userId="b847fb63-55f2-486f-a983-8dd1178dfce2" providerId="ADAL" clId="{8DFCB6EA-33A4-4F0F-B836-DA0A5C75E70A}" dt="2024-01-22T14:03:41.004" v="5427" actId="255"/>
          <ac:spMkLst>
            <pc:docMk/>
            <pc:sldMk cId="40562168" sldId="2147483561"/>
            <ac:spMk id="13" creationId="{3BC117A7-45D0-F9DD-6A08-47D932AD40AD}"/>
          </ac:spMkLst>
        </pc:spChg>
        <pc:spChg chg="mod">
          <ac:chgData name="Shamgar, Ido" userId="b847fb63-55f2-486f-a983-8dd1178dfce2" providerId="ADAL" clId="{8DFCB6EA-33A4-4F0F-B836-DA0A5C75E70A}" dt="2024-01-22T14:03:39.482" v="5426" actId="255"/>
          <ac:spMkLst>
            <pc:docMk/>
            <pc:sldMk cId="40562168" sldId="2147483561"/>
            <ac:spMk id="14" creationId="{D03C25A2-2BC5-8331-9532-13407457E33F}"/>
          </ac:spMkLst>
        </pc:spChg>
        <pc:spChg chg="mod">
          <ac:chgData name="Shamgar, Ido" userId="b847fb63-55f2-486f-a983-8dd1178dfce2" providerId="ADAL" clId="{8DFCB6EA-33A4-4F0F-B836-DA0A5C75E70A}" dt="2024-01-22T13:10:50.172" v="5056" actId="404"/>
          <ac:spMkLst>
            <pc:docMk/>
            <pc:sldMk cId="40562168" sldId="2147483561"/>
            <ac:spMk id="17" creationId="{AF8B7C26-0690-379A-5EA0-064DD6FCE9DE}"/>
          </ac:spMkLst>
        </pc:spChg>
        <pc:spChg chg="mod">
          <ac:chgData name="Shamgar, Ido" userId="b847fb63-55f2-486f-a983-8dd1178dfce2" providerId="ADAL" clId="{8DFCB6EA-33A4-4F0F-B836-DA0A5C75E70A}" dt="2024-01-22T13:14:32.630" v="5150" actId="2711"/>
          <ac:spMkLst>
            <pc:docMk/>
            <pc:sldMk cId="40562168" sldId="2147483561"/>
            <ac:spMk id="18" creationId="{7B325148-4D6C-43E7-AE8C-91DDD8EF5168}"/>
          </ac:spMkLst>
        </pc:spChg>
        <pc:spChg chg="del">
          <ac:chgData name="Shamgar, Ido" userId="b847fb63-55f2-486f-a983-8dd1178dfce2" providerId="ADAL" clId="{8DFCB6EA-33A4-4F0F-B836-DA0A5C75E70A}" dt="2024-01-18T13:30:21.042" v="2495" actId="478"/>
          <ac:spMkLst>
            <pc:docMk/>
            <pc:sldMk cId="40562168" sldId="2147483561"/>
            <ac:spMk id="21" creationId="{B4C20E49-7A64-215C-E8DB-A19AFB228E41}"/>
          </ac:spMkLst>
        </pc:spChg>
        <pc:spChg chg="del mod">
          <ac:chgData name="Shamgar, Ido" userId="b847fb63-55f2-486f-a983-8dd1178dfce2" providerId="ADAL" clId="{8DFCB6EA-33A4-4F0F-B836-DA0A5C75E70A}" dt="2024-01-22T13:10:13.059" v="5052" actId="478"/>
          <ac:spMkLst>
            <pc:docMk/>
            <pc:sldMk cId="40562168" sldId="2147483561"/>
            <ac:spMk id="26" creationId="{4566A584-D8BC-70CA-EE4A-BD9114444085}"/>
          </ac:spMkLst>
        </pc:spChg>
        <pc:spChg chg="del">
          <ac:chgData name="Shamgar, Ido" userId="b847fb63-55f2-486f-a983-8dd1178dfce2" providerId="ADAL" clId="{8DFCB6EA-33A4-4F0F-B836-DA0A5C75E70A}" dt="2024-01-18T13:57:32.539" v="3101" actId="478"/>
          <ac:spMkLst>
            <pc:docMk/>
            <pc:sldMk cId="40562168" sldId="2147483561"/>
            <ac:spMk id="43" creationId="{E891235E-B2F9-ADED-FC89-D701AE843892}"/>
          </ac:spMkLst>
        </pc:spChg>
        <pc:picChg chg="del">
          <ac:chgData name="Shamgar, Ido" userId="b847fb63-55f2-486f-a983-8dd1178dfce2" providerId="ADAL" clId="{8DFCB6EA-33A4-4F0F-B836-DA0A5C75E70A}" dt="2024-01-22T13:10:20.335" v="5054" actId="478"/>
          <ac:picMkLst>
            <pc:docMk/>
            <pc:sldMk cId="40562168" sldId="2147483561"/>
            <ac:picMk id="5" creationId="{AC681218-94AC-1B56-C310-17864CE8EDDE}"/>
          </ac:picMkLst>
        </pc:picChg>
        <pc:picChg chg="add mod">
          <ac:chgData name="Shamgar, Ido" userId="b847fb63-55f2-486f-a983-8dd1178dfce2" providerId="ADAL" clId="{8DFCB6EA-33A4-4F0F-B836-DA0A5C75E70A}" dt="2024-01-22T13:32:26.534" v="5400" actId="1036"/>
          <ac:picMkLst>
            <pc:docMk/>
            <pc:sldMk cId="40562168" sldId="2147483561"/>
            <ac:picMk id="6" creationId="{675A5C40-B032-FC99-931B-2CBEFA81FBB9}"/>
          </ac:picMkLst>
        </pc:picChg>
        <pc:picChg chg="add mod">
          <ac:chgData name="Shamgar, Ido" userId="b847fb63-55f2-486f-a983-8dd1178dfce2" providerId="ADAL" clId="{8DFCB6EA-33A4-4F0F-B836-DA0A5C75E70A}" dt="2024-01-22T13:32:26.534" v="5400" actId="1036"/>
          <ac:picMkLst>
            <pc:docMk/>
            <pc:sldMk cId="40562168" sldId="2147483561"/>
            <ac:picMk id="8" creationId="{D58CC61D-9E60-5FAA-FD14-80981A18AF58}"/>
          </ac:picMkLst>
        </pc:picChg>
        <pc:picChg chg="del">
          <ac:chgData name="Shamgar, Ido" userId="b847fb63-55f2-486f-a983-8dd1178dfce2" providerId="ADAL" clId="{8DFCB6EA-33A4-4F0F-B836-DA0A5C75E70A}" dt="2024-01-18T13:29:39.184" v="2484" actId="478"/>
          <ac:picMkLst>
            <pc:docMk/>
            <pc:sldMk cId="40562168" sldId="2147483561"/>
            <ac:picMk id="11" creationId="{B8EA0013-6817-E1D2-626D-191CAA08A5B1}"/>
          </ac:picMkLst>
        </pc:picChg>
        <pc:picChg chg="del">
          <ac:chgData name="Shamgar, Ido" userId="b847fb63-55f2-486f-a983-8dd1178dfce2" providerId="ADAL" clId="{8DFCB6EA-33A4-4F0F-B836-DA0A5C75E70A}" dt="2024-01-18T13:29:57.580" v="2489" actId="478"/>
          <ac:picMkLst>
            <pc:docMk/>
            <pc:sldMk cId="40562168" sldId="2147483561"/>
            <ac:picMk id="12" creationId="{4E2FDEFC-A4F2-BC94-201C-A0D69A16AC5E}"/>
          </ac:picMkLst>
        </pc:picChg>
        <pc:picChg chg="del">
          <ac:chgData name="Shamgar, Ido" userId="b847fb63-55f2-486f-a983-8dd1178dfce2" providerId="ADAL" clId="{8DFCB6EA-33A4-4F0F-B836-DA0A5C75E70A}" dt="2024-01-18T13:30:22.038" v="2496" actId="478"/>
          <ac:picMkLst>
            <pc:docMk/>
            <pc:sldMk cId="40562168" sldId="2147483561"/>
            <ac:picMk id="15" creationId="{A7C95E9B-9E48-9328-F048-CA1E243840EE}"/>
          </ac:picMkLst>
        </pc:picChg>
      </pc:sldChg>
      <pc:sldChg chg="addSp delSp modSp add mod modTransition">
        <pc:chgData name="Shamgar, Ido" userId="b847fb63-55f2-486f-a983-8dd1178dfce2" providerId="ADAL" clId="{8DFCB6EA-33A4-4F0F-B836-DA0A5C75E70A}" dt="2024-01-22T14:04:00.558" v="5436" actId="1076"/>
        <pc:sldMkLst>
          <pc:docMk/>
          <pc:sldMk cId="1092034701" sldId="2147483562"/>
        </pc:sldMkLst>
        <pc:spChg chg="mod">
          <ac:chgData name="Shamgar, Ido" userId="b847fb63-55f2-486f-a983-8dd1178dfce2" providerId="ADAL" clId="{8DFCB6EA-33A4-4F0F-B836-DA0A5C75E70A}" dt="2024-01-22T14:03:45.050" v="5428" actId="255"/>
          <ac:spMkLst>
            <pc:docMk/>
            <pc:sldMk cId="1092034701" sldId="2147483562"/>
            <ac:spMk id="2" creationId="{FD41194D-6818-1DB3-AF14-346CEE0C0EE1}"/>
          </ac:spMkLst>
        </pc:spChg>
        <pc:spChg chg="mod">
          <ac:chgData name="Shamgar, Ido" userId="b847fb63-55f2-486f-a983-8dd1178dfce2" providerId="ADAL" clId="{8DFCB6EA-33A4-4F0F-B836-DA0A5C75E70A}" dt="2024-01-22T14:04:00.558" v="5436" actId="1076"/>
          <ac:spMkLst>
            <pc:docMk/>
            <pc:sldMk cId="1092034701" sldId="2147483562"/>
            <ac:spMk id="3" creationId="{3574FFBA-36E3-ABC2-8535-10190F5039A2}"/>
          </ac:spMkLst>
        </pc:spChg>
        <pc:spChg chg="mod">
          <ac:chgData name="Shamgar, Ido" userId="b847fb63-55f2-486f-a983-8dd1178dfce2" providerId="ADAL" clId="{8DFCB6EA-33A4-4F0F-B836-DA0A5C75E70A}" dt="2024-01-22T14:03:46.766" v="5429" actId="255"/>
          <ac:spMkLst>
            <pc:docMk/>
            <pc:sldMk cId="1092034701" sldId="2147483562"/>
            <ac:spMk id="4" creationId="{ACCCAF9A-B7B9-71DF-CF19-B38C273E3A12}"/>
          </ac:spMkLst>
        </pc:spChg>
        <pc:spChg chg="mod">
          <ac:chgData name="Shamgar, Ido" userId="b847fb63-55f2-486f-a983-8dd1178dfce2" providerId="ADAL" clId="{8DFCB6EA-33A4-4F0F-B836-DA0A5C75E70A}" dt="2024-01-22T14:03:08.485" v="5419" actId="1036"/>
          <ac:spMkLst>
            <pc:docMk/>
            <pc:sldMk cId="1092034701" sldId="2147483562"/>
            <ac:spMk id="7" creationId="{260D3A94-183D-E26E-7E4F-1753DE6B0A97}"/>
          </ac:spMkLst>
        </pc:spChg>
        <pc:spChg chg="mod">
          <ac:chgData name="Shamgar, Ido" userId="b847fb63-55f2-486f-a983-8dd1178dfce2" providerId="ADAL" clId="{8DFCB6EA-33A4-4F0F-B836-DA0A5C75E70A}" dt="2024-01-22T14:03:49.405" v="5431" actId="255"/>
          <ac:spMkLst>
            <pc:docMk/>
            <pc:sldMk cId="1092034701" sldId="2147483562"/>
            <ac:spMk id="9" creationId="{02B95D24-3D5E-25BF-05D8-D25217797753}"/>
          </ac:spMkLst>
        </pc:spChg>
        <pc:spChg chg="mod">
          <ac:chgData name="Shamgar, Ido" userId="b847fb63-55f2-486f-a983-8dd1178dfce2" providerId="ADAL" clId="{8DFCB6EA-33A4-4F0F-B836-DA0A5C75E70A}" dt="2024-01-22T13:08:57.557" v="5045" actId="1076"/>
          <ac:spMkLst>
            <pc:docMk/>
            <pc:sldMk cId="1092034701" sldId="2147483562"/>
            <ac:spMk id="10" creationId="{1C1BDA26-DB8F-0DC6-5FB6-DB55D71C3AB3}"/>
          </ac:spMkLst>
        </pc:spChg>
        <pc:spChg chg="mod">
          <ac:chgData name="Shamgar, Ido" userId="b847fb63-55f2-486f-a983-8dd1178dfce2" providerId="ADAL" clId="{8DFCB6EA-33A4-4F0F-B836-DA0A5C75E70A}" dt="2024-01-22T14:03:50.499" v="5432" actId="255"/>
          <ac:spMkLst>
            <pc:docMk/>
            <pc:sldMk cId="1092034701" sldId="2147483562"/>
            <ac:spMk id="13" creationId="{3BC117A7-45D0-F9DD-6A08-47D932AD40AD}"/>
          </ac:spMkLst>
        </pc:spChg>
        <pc:spChg chg="mod">
          <ac:chgData name="Shamgar, Ido" userId="b847fb63-55f2-486f-a983-8dd1178dfce2" providerId="ADAL" clId="{8DFCB6EA-33A4-4F0F-B836-DA0A5C75E70A}" dt="2024-01-22T14:03:48.301" v="5430" actId="255"/>
          <ac:spMkLst>
            <pc:docMk/>
            <pc:sldMk cId="1092034701" sldId="2147483562"/>
            <ac:spMk id="14" creationId="{D03C25A2-2BC5-8331-9532-13407457E33F}"/>
          </ac:spMkLst>
        </pc:spChg>
        <pc:spChg chg="mod">
          <ac:chgData name="Shamgar, Ido" userId="b847fb63-55f2-486f-a983-8dd1178dfce2" providerId="ADAL" clId="{8DFCB6EA-33A4-4F0F-B836-DA0A5C75E70A}" dt="2024-01-22T13:19:22.611" v="5268" actId="113"/>
          <ac:spMkLst>
            <pc:docMk/>
            <pc:sldMk cId="1092034701" sldId="2147483562"/>
            <ac:spMk id="17" creationId="{AF8B7C26-0690-379A-5EA0-064DD6FCE9DE}"/>
          </ac:spMkLst>
        </pc:spChg>
        <pc:spChg chg="mod">
          <ac:chgData name="Shamgar, Ido" userId="b847fb63-55f2-486f-a983-8dd1178dfce2" providerId="ADAL" clId="{8DFCB6EA-33A4-4F0F-B836-DA0A5C75E70A}" dt="2024-01-22T14:03:08.485" v="5419" actId="1036"/>
          <ac:spMkLst>
            <pc:docMk/>
            <pc:sldMk cId="1092034701" sldId="2147483562"/>
            <ac:spMk id="18" creationId="{7B325148-4D6C-43E7-AE8C-91DDD8EF5168}"/>
          </ac:spMkLst>
        </pc:spChg>
        <pc:spChg chg="add mod">
          <ac:chgData name="Shamgar, Ido" userId="b847fb63-55f2-486f-a983-8dd1178dfce2" providerId="ADAL" clId="{8DFCB6EA-33A4-4F0F-B836-DA0A5C75E70A}" dt="2024-01-22T14:03:08.485" v="5419" actId="1036"/>
          <ac:spMkLst>
            <pc:docMk/>
            <pc:sldMk cId="1092034701" sldId="2147483562"/>
            <ac:spMk id="21" creationId="{799AA8E2-34EB-8C30-031D-1F1A7EC7DFBB}"/>
          </ac:spMkLst>
        </pc:spChg>
        <pc:spChg chg="add mod">
          <ac:chgData name="Shamgar, Ido" userId="b847fb63-55f2-486f-a983-8dd1178dfce2" providerId="ADAL" clId="{8DFCB6EA-33A4-4F0F-B836-DA0A5C75E70A}" dt="2024-01-22T14:03:08.485" v="5419" actId="1036"/>
          <ac:spMkLst>
            <pc:docMk/>
            <pc:sldMk cId="1092034701" sldId="2147483562"/>
            <ac:spMk id="22" creationId="{D465CB9D-59F5-0945-760D-CAEBBCD085C1}"/>
          </ac:spMkLst>
        </pc:spChg>
        <pc:spChg chg="del mod">
          <ac:chgData name="Shamgar, Ido" userId="b847fb63-55f2-486f-a983-8dd1178dfce2" providerId="ADAL" clId="{8DFCB6EA-33A4-4F0F-B836-DA0A5C75E70A}" dt="2024-01-22T13:07:23.263" v="5033"/>
          <ac:spMkLst>
            <pc:docMk/>
            <pc:sldMk cId="1092034701" sldId="2147483562"/>
            <ac:spMk id="26" creationId="{4566A584-D8BC-70CA-EE4A-BD9114444085}"/>
          </ac:spMkLst>
        </pc:spChg>
        <pc:spChg chg="del">
          <ac:chgData name="Shamgar, Ido" userId="b847fb63-55f2-486f-a983-8dd1178dfce2" providerId="ADAL" clId="{8DFCB6EA-33A4-4F0F-B836-DA0A5C75E70A}" dt="2024-01-18T13:58:40.690" v="3109" actId="478"/>
          <ac:spMkLst>
            <pc:docMk/>
            <pc:sldMk cId="1092034701" sldId="2147483562"/>
            <ac:spMk id="43" creationId="{E891235E-B2F9-ADED-FC89-D701AE843892}"/>
          </ac:spMkLst>
        </pc:spChg>
        <pc:picChg chg="del">
          <ac:chgData name="Shamgar, Ido" userId="b847fb63-55f2-486f-a983-8dd1178dfce2" providerId="ADAL" clId="{8DFCB6EA-33A4-4F0F-B836-DA0A5C75E70A}" dt="2024-01-18T13:59:10.049" v="3111" actId="478"/>
          <ac:picMkLst>
            <pc:docMk/>
            <pc:sldMk cId="1092034701" sldId="2147483562"/>
            <ac:picMk id="5" creationId="{AC681218-94AC-1B56-C310-17864CE8EDDE}"/>
          </ac:picMkLst>
        </pc:picChg>
        <pc:picChg chg="del">
          <ac:chgData name="Shamgar, Ido" userId="b847fb63-55f2-486f-a983-8dd1178dfce2" providerId="ADAL" clId="{8DFCB6EA-33A4-4F0F-B836-DA0A5C75E70A}" dt="2024-01-18T13:59:47.396" v="3118" actId="478"/>
          <ac:picMkLst>
            <pc:docMk/>
            <pc:sldMk cId="1092034701" sldId="2147483562"/>
            <ac:picMk id="6" creationId="{675A5C40-B032-FC99-931B-2CBEFA81FBB9}"/>
          </ac:picMkLst>
        </pc:picChg>
        <pc:picChg chg="del mod">
          <ac:chgData name="Shamgar, Ido" userId="b847fb63-55f2-486f-a983-8dd1178dfce2" providerId="ADAL" clId="{8DFCB6EA-33A4-4F0F-B836-DA0A5C75E70A}" dt="2024-01-18T14:00:07.964" v="3126" actId="478"/>
          <ac:picMkLst>
            <pc:docMk/>
            <pc:sldMk cId="1092034701" sldId="2147483562"/>
            <ac:picMk id="8" creationId="{D58CC61D-9E60-5FAA-FD14-80981A18AF58}"/>
          </ac:picMkLst>
        </pc:picChg>
        <pc:picChg chg="add del mod">
          <ac:chgData name="Shamgar, Ido" userId="b847fb63-55f2-486f-a983-8dd1178dfce2" providerId="ADAL" clId="{8DFCB6EA-33A4-4F0F-B836-DA0A5C75E70A}" dt="2024-01-22T13:07:23.262" v="5031" actId="478"/>
          <ac:picMkLst>
            <pc:docMk/>
            <pc:sldMk cId="1092034701" sldId="2147483562"/>
            <ac:picMk id="11" creationId="{5614F5E6-9F96-F956-E412-0334BFA45BA5}"/>
          </ac:picMkLst>
        </pc:picChg>
        <pc:picChg chg="add mod">
          <ac:chgData name="Shamgar, Ido" userId="b847fb63-55f2-486f-a983-8dd1178dfce2" providerId="ADAL" clId="{8DFCB6EA-33A4-4F0F-B836-DA0A5C75E70A}" dt="2024-01-22T14:03:08.485" v="5419" actId="1036"/>
          <ac:picMkLst>
            <pc:docMk/>
            <pc:sldMk cId="1092034701" sldId="2147483562"/>
            <ac:picMk id="12" creationId="{6335A483-9CEF-CFE9-7700-FA6C59429E35}"/>
          </ac:picMkLst>
        </pc:picChg>
        <pc:picChg chg="add mod">
          <ac:chgData name="Shamgar, Ido" userId="b847fb63-55f2-486f-a983-8dd1178dfce2" providerId="ADAL" clId="{8DFCB6EA-33A4-4F0F-B836-DA0A5C75E70A}" dt="2024-01-22T14:03:08.485" v="5419" actId="1036"/>
          <ac:picMkLst>
            <pc:docMk/>
            <pc:sldMk cId="1092034701" sldId="2147483562"/>
            <ac:picMk id="15" creationId="{3A31FB9F-6EF7-EF81-FA1A-752B5E99F734}"/>
          </ac:picMkLst>
        </pc:picChg>
        <pc:picChg chg="add mod">
          <ac:chgData name="Shamgar, Ido" userId="b847fb63-55f2-486f-a983-8dd1178dfce2" providerId="ADAL" clId="{8DFCB6EA-33A4-4F0F-B836-DA0A5C75E70A}" dt="2024-01-22T14:03:08.485" v="5419" actId="1036"/>
          <ac:picMkLst>
            <pc:docMk/>
            <pc:sldMk cId="1092034701" sldId="2147483562"/>
            <ac:picMk id="19" creationId="{22B4A4AC-7CAD-5177-10FA-AF4B4930738F}"/>
          </ac:picMkLst>
        </pc:picChg>
        <pc:picChg chg="add mod">
          <ac:chgData name="Shamgar, Ido" userId="b847fb63-55f2-486f-a983-8dd1178dfce2" providerId="ADAL" clId="{8DFCB6EA-33A4-4F0F-B836-DA0A5C75E70A}" dt="2024-01-22T14:03:08.485" v="5419" actId="1036"/>
          <ac:picMkLst>
            <pc:docMk/>
            <pc:sldMk cId="1092034701" sldId="2147483562"/>
            <ac:picMk id="20" creationId="{23D747F2-42F1-10AE-ED99-99C004A3ABCE}"/>
          </ac:picMkLst>
        </pc:picChg>
      </pc:sldChg>
      <pc:sldChg chg="delSp modSp add mod modTransition">
        <pc:chgData name="Shamgar, Ido" userId="b847fb63-55f2-486f-a983-8dd1178dfce2" providerId="ADAL" clId="{8DFCB6EA-33A4-4F0F-B836-DA0A5C75E70A}" dt="2024-01-22T13:12:51.090" v="5125" actId="14100"/>
        <pc:sldMkLst>
          <pc:docMk/>
          <pc:sldMk cId="4155212746" sldId="2147483563"/>
        </pc:sldMkLst>
        <pc:spChg chg="mod">
          <ac:chgData name="Shamgar, Ido" userId="b847fb63-55f2-486f-a983-8dd1178dfce2" providerId="ADAL" clId="{8DFCB6EA-33A4-4F0F-B836-DA0A5C75E70A}" dt="2024-01-22T11:10:49.179" v="4882" actId="1035"/>
          <ac:spMkLst>
            <pc:docMk/>
            <pc:sldMk cId="4155212746" sldId="2147483563"/>
            <ac:spMk id="2" creationId="{FD41194D-6818-1DB3-AF14-346CEE0C0EE1}"/>
          </ac:spMkLst>
        </pc:spChg>
        <pc:spChg chg="mod">
          <ac:chgData name="Shamgar, Ido" userId="b847fb63-55f2-486f-a983-8dd1178dfce2" providerId="ADAL" clId="{8DFCB6EA-33A4-4F0F-B836-DA0A5C75E70A}" dt="2024-01-22T13:12:51.090" v="5125" actId="14100"/>
          <ac:spMkLst>
            <pc:docMk/>
            <pc:sldMk cId="4155212746" sldId="2147483563"/>
            <ac:spMk id="3" creationId="{3574FFBA-36E3-ABC2-8535-10190F5039A2}"/>
          </ac:spMkLst>
        </pc:spChg>
        <pc:spChg chg="mod">
          <ac:chgData name="Shamgar, Ido" userId="b847fb63-55f2-486f-a983-8dd1178dfce2" providerId="ADAL" clId="{8DFCB6EA-33A4-4F0F-B836-DA0A5C75E70A}" dt="2024-01-22T11:10:49.179" v="4882" actId="1035"/>
          <ac:spMkLst>
            <pc:docMk/>
            <pc:sldMk cId="4155212746" sldId="2147483563"/>
            <ac:spMk id="4" creationId="{ACCCAF9A-B7B9-71DF-CF19-B38C273E3A12}"/>
          </ac:spMkLst>
        </pc:spChg>
        <pc:spChg chg="mod">
          <ac:chgData name="Shamgar, Ido" userId="b847fb63-55f2-486f-a983-8dd1178dfce2" providerId="ADAL" clId="{8DFCB6EA-33A4-4F0F-B836-DA0A5C75E70A}" dt="2024-01-22T11:10:49.179" v="4882" actId="1035"/>
          <ac:spMkLst>
            <pc:docMk/>
            <pc:sldMk cId="4155212746" sldId="2147483563"/>
            <ac:spMk id="7" creationId="{260D3A94-183D-E26E-7E4F-1753DE6B0A97}"/>
          </ac:spMkLst>
        </pc:spChg>
        <pc:spChg chg="mod">
          <ac:chgData name="Shamgar, Ido" userId="b847fb63-55f2-486f-a983-8dd1178dfce2" providerId="ADAL" clId="{8DFCB6EA-33A4-4F0F-B836-DA0A5C75E70A}" dt="2024-01-22T11:10:49.179" v="4882" actId="1035"/>
          <ac:spMkLst>
            <pc:docMk/>
            <pc:sldMk cId="4155212746" sldId="2147483563"/>
            <ac:spMk id="9" creationId="{02B95D24-3D5E-25BF-05D8-D25217797753}"/>
          </ac:spMkLst>
        </pc:spChg>
        <pc:spChg chg="mod">
          <ac:chgData name="Shamgar, Ido" userId="b847fb63-55f2-486f-a983-8dd1178dfce2" providerId="ADAL" clId="{8DFCB6EA-33A4-4F0F-B836-DA0A5C75E70A}" dt="2024-01-22T10:02:55.101" v="3885" actId="1076"/>
          <ac:spMkLst>
            <pc:docMk/>
            <pc:sldMk cId="4155212746" sldId="2147483563"/>
            <ac:spMk id="10" creationId="{1C1BDA26-DB8F-0DC6-5FB6-DB55D71C3AB3}"/>
          </ac:spMkLst>
        </pc:spChg>
        <pc:spChg chg="mod">
          <ac:chgData name="Shamgar, Ido" userId="b847fb63-55f2-486f-a983-8dd1178dfce2" providerId="ADAL" clId="{8DFCB6EA-33A4-4F0F-B836-DA0A5C75E70A}" dt="2024-01-22T13:12:46.756" v="5124" actId="14100"/>
          <ac:spMkLst>
            <pc:docMk/>
            <pc:sldMk cId="4155212746" sldId="2147483563"/>
            <ac:spMk id="13" creationId="{3BC117A7-45D0-F9DD-6A08-47D932AD40AD}"/>
          </ac:spMkLst>
        </pc:spChg>
        <pc:spChg chg="mod">
          <ac:chgData name="Shamgar, Ido" userId="b847fb63-55f2-486f-a983-8dd1178dfce2" providerId="ADAL" clId="{8DFCB6EA-33A4-4F0F-B836-DA0A5C75E70A}" dt="2024-01-22T11:10:49.179" v="4882" actId="1035"/>
          <ac:spMkLst>
            <pc:docMk/>
            <pc:sldMk cId="4155212746" sldId="2147483563"/>
            <ac:spMk id="14" creationId="{D03C25A2-2BC5-8331-9532-13407457E33F}"/>
          </ac:spMkLst>
        </pc:spChg>
        <pc:spChg chg="mod">
          <ac:chgData name="Shamgar, Ido" userId="b847fb63-55f2-486f-a983-8dd1178dfce2" providerId="ADAL" clId="{8DFCB6EA-33A4-4F0F-B836-DA0A5C75E70A}" dt="2024-01-22T11:07:53.750" v="4801" actId="1076"/>
          <ac:spMkLst>
            <pc:docMk/>
            <pc:sldMk cId="4155212746" sldId="2147483563"/>
            <ac:spMk id="17" creationId="{AF8B7C26-0690-379A-5EA0-064DD6FCE9DE}"/>
          </ac:spMkLst>
        </pc:spChg>
        <pc:spChg chg="mod">
          <ac:chgData name="Shamgar, Ido" userId="b847fb63-55f2-486f-a983-8dd1178dfce2" providerId="ADAL" clId="{8DFCB6EA-33A4-4F0F-B836-DA0A5C75E70A}" dt="2024-01-22T11:10:49.179" v="4882" actId="1035"/>
          <ac:spMkLst>
            <pc:docMk/>
            <pc:sldMk cId="4155212746" sldId="2147483563"/>
            <ac:spMk id="18" creationId="{7B325148-4D6C-43E7-AE8C-91DDD8EF5168}"/>
          </ac:spMkLst>
        </pc:spChg>
        <pc:spChg chg="del mod">
          <ac:chgData name="Shamgar, Ido" userId="b847fb63-55f2-486f-a983-8dd1178dfce2" providerId="ADAL" clId="{8DFCB6EA-33A4-4F0F-B836-DA0A5C75E70A}" dt="2024-01-22T10:08:14.755" v="3897"/>
          <ac:spMkLst>
            <pc:docMk/>
            <pc:sldMk cId="4155212746" sldId="2147483563"/>
            <ac:spMk id="26" creationId="{4566A584-D8BC-70CA-EE4A-BD9114444085}"/>
          </ac:spMkLst>
        </pc:spChg>
        <pc:picChg chg="del mod">
          <ac:chgData name="Shamgar, Ido" userId="b847fb63-55f2-486f-a983-8dd1178dfce2" providerId="ADAL" clId="{8DFCB6EA-33A4-4F0F-B836-DA0A5C75E70A}" dt="2024-01-22T10:08:26.028" v="3900" actId="478"/>
          <ac:picMkLst>
            <pc:docMk/>
            <pc:sldMk cId="4155212746" sldId="2147483563"/>
            <ac:picMk id="5" creationId="{A48C3035-95C3-1B50-5171-E80C7E9DD1B4}"/>
          </ac:picMkLst>
        </pc:picChg>
        <pc:picChg chg="mod">
          <ac:chgData name="Shamgar, Ido" userId="b847fb63-55f2-486f-a983-8dd1178dfce2" providerId="ADAL" clId="{8DFCB6EA-33A4-4F0F-B836-DA0A5C75E70A}" dt="2024-01-22T11:10:49.179" v="4882" actId="1035"/>
          <ac:picMkLst>
            <pc:docMk/>
            <pc:sldMk cId="4155212746" sldId="2147483563"/>
            <ac:picMk id="6" creationId="{42D6C39D-2BB6-9476-1866-E551001A215D}"/>
          </ac:picMkLst>
        </pc:picChg>
        <pc:picChg chg="mod">
          <ac:chgData name="Shamgar, Ido" userId="b847fb63-55f2-486f-a983-8dd1178dfce2" providerId="ADAL" clId="{8DFCB6EA-33A4-4F0F-B836-DA0A5C75E70A}" dt="2024-01-22T11:10:49.179" v="4882" actId="1035"/>
          <ac:picMkLst>
            <pc:docMk/>
            <pc:sldMk cId="4155212746" sldId="2147483563"/>
            <ac:picMk id="11" creationId="{5D6C5EBC-5ACA-397A-6E43-29E3CE7468E9}"/>
          </ac:picMkLst>
        </pc:picChg>
      </pc:sldChg>
      <pc:sldChg chg="add del">
        <pc:chgData name="Shamgar, Ido" userId="b847fb63-55f2-486f-a983-8dd1178dfce2" providerId="ADAL" clId="{8DFCB6EA-33A4-4F0F-B836-DA0A5C75E70A}" dt="2024-01-22T10:08:36.077" v="3902" actId="47"/>
        <pc:sldMkLst>
          <pc:docMk/>
          <pc:sldMk cId="2817687981" sldId="2147483564"/>
        </pc:sldMkLst>
      </pc:sldChg>
      <pc:sldChg chg="modSp add del mod modTransition">
        <pc:chgData name="Shamgar, Ido" userId="b847fb63-55f2-486f-a983-8dd1178dfce2" providerId="ADAL" clId="{8DFCB6EA-33A4-4F0F-B836-DA0A5C75E70A}" dt="2024-01-22T10:52:36.672" v="4540" actId="47"/>
        <pc:sldMkLst>
          <pc:docMk/>
          <pc:sldMk cId="1302744029" sldId="2147483565"/>
        </pc:sldMkLst>
        <pc:spChg chg="mod">
          <ac:chgData name="Shamgar, Ido" userId="b847fb63-55f2-486f-a983-8dd1178dfce2" providerId="ADAL" clId="{8DFCB6EA-33A4-4F0F-B836-DA0A5C75E70A}" dt="2024-01-22T10:19:20.652" v="4183" actId="14100"/>
          <ac:spMkLst>
            <pc:docMk/>
            <pc:sldMk cId="1302744029" sldId="2147483565"/>
            <ac:spMk id="4" creationId="{ACCCAF9A-B7B9-71DF-CF19-B38C273E3A12}"/>
          </ac:spMkLst>
        </pc:spChg>
        <pc:spChg chg="mod">
          <ac:chgData name="Shamgar, Ido" userId="b847fb63-55f2-486f-a983-8dd1178dfce2" providerId="ADAL" clId="{8DFCB6EA-33A4-4F0F-B836-DA0A5C75E70A}" dt="2024-01-22T10:26:07.307" v="4203" actId="113"/>
          <ac:spMkLst>
            <pc:docMk/>
            <pc:sldMk cId="1302744029" sldId="2147483565"/>
            <ac:spMk id="7" creationId="{260D3A94-183D-E26E-7E4F-1753DE6B0A97}"/>
          </ac:spMkLst>
        </pc:spChg>
        <pc:spChg chg="mod">
          <ac:chgData name="Shamgar, Ido" userId="b847fb63-55f2-486f-a983-8dd1178dfce2" providerId="ADAL" clId="{8DFCB6EA-33A4-4F0F-B836-DA0A5C75E70A}" dt="2024-01-22T10:30:25.094" v="4263" actId="20577"/>
          <ac:spMkLst>
            <pc:docMk/>
            <pc:sldMk cId="1302744029" sldId="2147483565"/>
            <ac:spMk id="13" creationId="{3BC117A7-45D0-F9DD-6A08-47D932AD40AD}"/>
          </ac:spMkLst>
        </pc:spChg>
        <pc:spChg chg="mod">
          <ac:chgData name="Shamgar, Ido" userId="b847fb63-55f2-486f-a983-8dd1178dfce2" providerId="ADAL" clId="{8DFCB6EA-33A4-4F0F-B836-DA0A5C75E70A}" dt="2024-01-22T10:27:13.886" v="4210" actId="404"/>
          <ac:spMkLst>
            <pc:docMk/>
            <pc:sldMk cId="1302744029" sldId="2147483565"/>
            <ac:spMk id="14" creationId="{D03C25A2-2BC5-8331-9532-13407457E33F}"/>
          </ac:spMkLst>
        </pc:spChg>
        <pc:spChg chg="mod">
          <ac:chgData name="Shamgar, Ido" userId="b847fb63-55f2-486f-a983-8dd1178dfce2" providerId="ADAL" clId="{8DFCB6EA-33A4-4F0F-B836-DA0A5C75E70A}" dt="2024-01-22T10:30:30.535" v="4268" actId="20577"/>
          <ac:spMkLst>
            <pc:docMk/>
            <pc:sldMk cId="1302744029" sldId="2147483565"/>
            <ac:spMk id="17" creationId="{AF8B7C26-0690-379A-5EA0-064DD6FCE9DE}"/>
          </ac:spMkLst>
        </pc:spChg>
        <pc:spChg chg="mod">
          <ac:chgData name="Shamgar, Ido" userId="b847fb63-55f2-486f-a983-8dd1178dfce2" providerId="ADAL" clId="{8DFCB6EA-33A4-4F0F-B836-DA0A5C75E70A}" dt="2024-01-22T10:26:05.655" v="4202" actId="113"/>
          <ac:spMkLst>
            <pc:docMk/>
            <pc:sldMk cId="1302744029" sldId="2147483565"/>
            <ac:spMk id="18" creationId="{7B325148-4D6C-43E7-AE8C-91DDD8EF5168}"/>
          </ac:spMkLst>
        </pc:spChg>
      </pc:sldChg>
      <pc:sldChg chg="addSp delSp modSp add del mod">
        <pc:chgData name="Shamgar, Ido" userId="b847fb63-55f2-486f-a983-8dd1178dfce2" providerId="ADAL" clId="{8DFCB6EA-33A4-4F0F-B836-DA0A5C75E70A}" dt="2024-01-22T10:23:23.715" v="4194" actId="47"/>
        <pc:sldMkLst>
          <pc:docMk/>
          <pc:sldMk cId="2004860769" sldId="2147483566"/>
        </pc:sldMkLst>
        <pc:spChg chg="mod">
          <ac:chgData name="Shamgar, Ido" userId="b847fb63-55f2-486f-a983-8dd1178dfce2" providerId="ADAL" clId="{8DFCB6EA-33A4-4F0F-B836-DA0A5C75E70A}" dt="2024-01-22T10:09:53.054" v="3925" actId="1035"/>
          <ac:spMkLst>
            <pc:docMk/>
            <pc:sldMk cId="2004860769" sldId="2147483566"/>
            <ac:spMk id="17" creationId="{AF8B7C26-0690-379A-5EA0-064DD6FCE9DE}"/>
          </ac:spMkLst>
        </pc:spChg>
        <pc:cxnChg chg="add del mod">
          <ac:chgData name="Shamgar, Ido" userId="b847fb63-55f2-486f-a983-8dd1178dfce2" providerId="ADAL" clId="{8DFCB6EA-33A4-4F0F-B836-DA0A5C75E70A}" dt="2024-01-22T10:11:48.834" v="3965" actId="21"/>
          <ac:cxnSpMkLst>
            <pc:docMk/>
            <pc:sldMk cId="2004860769" sldId="2147483566"/>
            <ac:cxnSpMk id="8" creationId="{06303258-CEF0-670C-8D3F-CFF96560C70C}"/>
          </ac:cxnSpMkLst>
        </pc:cxnChg>
        <pc:cxnChg chg="add del mod">
          <ac:chgData name="Shamgar, Ido" userId="b847fb63-55f2-486f-a983-8dd1178dfce2" providerId="ADAL" clId="{8DFCB6EA-33A4-4F0F-B836-DA0A5C75E70A}" dt="2024-01-22T10:15:19.616" v="4098" actId="21"/>
          <ac:cxnSpMkLst>
            <pc:docMk/>
            <pc:sldMk cId="2004860769" sldId="2147483566"/>
            <ac:cxnSpMk id="12" creationId="{D2D03BFB-52AF-42FA-BB9D-40B20F3FCE7E}"/>
          </ac:cxnSpMkLst>
        </pc:cxnChg>
        <pc:cxnChg chg="add del mod">
          <ac:chgData name="Shamgar, Ido" userId="b847fb63-55f2-486f-a983-8dd1178dfce2" providerId="ADAL" clId="{8DFCB6EA-33A4-4F0F-B836-DA0A5C75E70A}" dt="2024-01-22T10:18:18.095" v="4160" actId="21"/>
          <ac:cxnSpMkLst>
            <pc:docMk/>
            <pc:sldMk cId="2004860769" sldId="2147483566"/>
            <ac:cxnSpMk id="15" creationId="{E80CADF3-8C7B-02E0-646E-56D75F8A93E6}"/>
          </ac:cxnSpMkLst>
        </pc:cxnChg>
      </pc:sldChg>
      <pc:sldChg chg="delSp modSp add del mod">
        <pc:chgData name="Shamgar, Ido" userId="b847fb63-55f2-486f-a983-8dd1178dfce2" providerId="ADAL" clId="{8DFCB6EA-33A4-4F0F-B836-DA0A5C75E70A}" dt="2024-01-22T11:03:35.467" v="4724" actId="47"/>
        <pc:sldMkLst>
          <pc:docMk/>
          <pc:sldMk cId="4275735348" sldId="2147483566"/>
        </pc:sldMkLst>
        <pc:spChg chg="mod">
          <ac:chgData name="Shamgar, Ido" userId="b847fb63-55f2-486f-a983-8dd1178dfce2" providerId="ADAL" clId="{8DFCB6EA-33A4-4F0F-B836-DA0A5C75E70A}" dt="2024-01-22T10:32:12.340" v="4283" actId="14100"/>
          <ac:spMkLst>
            <pc:docMk/>
            <pc:sldMk cId="4275735348" sldId="2147483566"/>
            <ac:spMk id="2" creationId="{FD41194D-6818-1DB3-AF14-346CEE0C0EE1}"/>
          </ac:spMkLst>
        </pc:spChg>
        <pc:spChg chg="mod">
          <ac:chgData name="Shamgar, Ido" userId="b847fb63-55f2-486f-a983-8dd1178dfce2" providerId="ADAL" clId="{8DFCB6EA-33A4-4F0F-B836-DA0A5C75E70A}" dt="2024-01-22T10:32:15.773" v="4284" actId="14100"/>
          <ac:spMkLst>
            <pc:docMk/>
            <pc:sldMk cId="4275735348" sldId="2147483566"/>
            <ac:spMk id="4" creationId="{ACCCAF9A-B7B9-71DF-CF19-B38C273E3A12}"/>
          </ac:spMkLst>
        </pc:spChg>
        <pc:spChg chg="mod">
          <ac:chgData name="Shamgar, Ido" userId="b847fb63-55f2-486f-a983-8dd1178dfce2" providerId="ADAL" clId="{8DFCB6EA-33A4-4F0F-B836-DA0A5C75E70A}" dt="2024-01-22T10:32:04.808" v="4281" actId="14100"/>
          <ac:spMkLst>
            <pc:docMk/>
            <pc:sldMk cId="4275735348" sldId="2147483566"/>
            <ac:spMk id="9" creationId="{02B95D24-3D5E-25BF-05D8-D25217797753}"/>
          </ac:spMkLst>
        </pc:spChg>
        <pc:spChg chg="mod">
          <ac:chgData name="Shamgar, Ido" userId="b847fb63-55f2-486f-a983-8dd1178dfce2" providerId="ADAL" clId="{8DFCB6EA-33A4-4F0F-B836-DA0A5C75E70A}" dt="2024-01-22T10:30:12.237" v="4251" actId="20577"/>
          <ac:spMkLst>
            <pc:docMk/>
            <pc:sldMk cId="4275735348" sldId="2147483566"/>
            <ac:spMk id="13" creationId="{3BC117A7-45D0-F9DD-6A08-47D932AD40AD}"/>
          </ac:spMkLst>
        </pc:spChg>
        <pc:spChg chg="mod">
          <ac:chgData name="Shamgar, Ido" userId="b847fb63-55f2-486f-a983-8dd1178dfce2" providerId="ADAL" clId="{8DFCB6EA-33A4-4F0F-B836-DA0A5C75E70A}" dt="2024-01-22T10:32:08.874" v="4282" actId="14100"/>
          <ac:spMkLst>
            <pc:docMk/>
            <pc:sldMk cId="4275735348" sldId="2147483566"/>
            <ac:spMk id="14" creationId="{D03C25A2-2BC5-8331-9532-13407457E33F}"/>
          </ac:spMkLst>
        </pc:spChg>
        <pc:spChg chg="mod">
          <ac:chgData name="Shamgar, Ido" userId="b847fb63-55f2-486f-a983-8dd1178dfce2" providerId="ADAL" clId="{8DFCB6EA-33A4-4F0F-B836-DA0A5C75E70A}" dt="2024-01-22T10:30:01.418" v="4238" actId="20577"/>
          <ac:spMkLst>
            <pc:docMk/>
            <pc:sldMk cId="4275735348" sldId="2147483566"/>
            <ac:spMk id="17" creationId="{AF8B7C26-0690-379A-5EA0-064DD6FCE9DE}"/>
          </ac:spMkLst>
        </pc:spChg>
        <pc:spChg chg="del">
          <ac:chgData name="Shamgar, Ido" userId="b847fb63-55f2-486f-a983-8dd1178dfce2" providerId="ADAL" clId="{8DFCB6EA-33A4-4F0F-B836-DA0A5C75E70A}" dt="2024-01-22T10:29:49.324" v="4233" actId="478"/>
          <ac:spMkLst>
            <pc:docMk/>
            <pc:sldMk cId="4275735348" sldId="2147483566"/>
            <ac:spMk id="21" creationId="{B4C20E49-7A64-215C-E8DB-A19AFB228E41}"/>
          </ac:spMkLst>
        </pc:spChg>
        <pc:picChg chg="del">
          <ac:chgData name="Shamgar, Ido" userId="b847fb63-55f2-486f-a983-8dd1178dfce2" providerId="ADAL" clId="{8DFCB6EA-33A4-4F0F-B836-DA0A5C75E70A}" dt="2024-01-22T10:29:49.324" v="4233" actId="478"/>
          <ac:picMkLst>
            <pc:docMk/>
            <pc:sldMk cId="4275735348" sldId="2147483566"/>
            <ac:picMk id="20" creationId="{C1534137-C39C-509A-7620-ACC331A3D004}"/>
          </ac:picMkLst>
        </pc:picChg>
      </pc:sldChg>
      <pc:sldChg chg="modSp add mod">
        <pc:chgData name="Shamgar, Ido" userId="b847fb63-55f2-486f-a983-8dd1178dfce2" providerId="ADAL" clId="{8DFCB6EA-33A4-4F0F-B836-DA0A5C75E70A}" dt="2024-01-22T13:13:33.835" v="5133" actId="14100"/>
        <pc:sldMkLst>
          <pc:docMk/>
          <pc:sldMk cId="3931761265" sldId="2147483567"/>
        </pc:sldMkLst>
        <pc:spChg chg="mod">
          <ac:chgData name="Shamgar, Ido" userId="b847fb63-55f2-486f-a983-8dd1178dfce2" providerId="ADAL" clId="{8DFCB6EA-33A4-4F0F-B836-DA0A5C75E70A}" dt="2024-01-22T11:10:36.050" v="4878" actId="1036"/>
          <ac:spMkLst>
            <pc:docMk/>
            <pc:sldMk cId="3931761265" sldId="2147483567"/>
            <ac:spMk id="2" creationId="{FD41194D-6818-1DB3-AF14-346CEE0C0EE1}"/>
          </ac:spMkLst>
        </pc:spChg>
        <pc:spChg chg="mod">
          <ac:chgData name="Shamgar, Ido" userId="b847fb63-55f2-486f-a983-8dd1178dfce2" providerId="ADAL" clId="{8DFCB6EA-33A4-4F0F-B836-DA0A5C75E70A}" dt="2024-01-22T13:13:33.835" v="5133" actId="14100"/>
          <ac:spMkLst>
            <pc:docMk/>
            <pc:sldMk cId="3931761265" sldId="2147483567"/>
            <ac:spMk id="3" creationId="{3574FFBA-36E3-ABC2-8535-10190F5039A2}"/>
          </ac:spMkLst>
        </pc:spChg>
        <pc:spChg chg="mod">
          <ac:chgData name="Shamgar, Ido" userId="b847fb63-55f2-486f-a983-8dd1178dfce2" providerId="ADAL" clId="{8DFCB6EA-33A4-4F0F-B836-DA0A5C75E70A}" dt="2024-01-22T11:10:36.050" v="4878" actId="1036"/>
          <ac:spMkLst>
            <pc:docMk/>
            <pc:sldMk cId="3931761265" sldId="2147483567"/>
            <ac:spMk id="4" creationId="{ACCCAF9A-B7B9-71DF-CF19-B38C273E3A12}"/>
          </ac:spMkLst>
        </pc:spChg>
        <pc:spChg chg="mod">
          <ac:chgData name="Shamgar, Ido" userId="b847fb63-55f2-486f-a983-8dd1178dfce2" providerId="ADAL" clId="{8DFCB6EA-33A4-4F0F-B836-DA0A5C75E70A}" dt="2024-01-22T11:10:59.175" v="4885" actId="1035"/>
          <ac:spMkLst>
            <pc:docMk/>
            <pc:sldMk cId="3931761265" sldId="2147483567"/>
            <ac:spMk id="7" creationId="{260D3A94-183D-E26E-7E4F-1753DE6B0A97}"/>
          </ac:spMkLst>
        </pc:spChg>
        <pc:spChg chg="mod">
          <ac:chgData name="Shamgar, Ido" userId="b847fb63-55f2-486f-a983-8dd1178dfce2" providerId="ADAL" clId="{8DFCB6EA-33A4-4F0F-B836-DA0A5C75E70A}" dt="2024-01-22T11:10:36.050" v="4878" actId="1036"/>
          <ac:spMkLst>
            <pc:docMk/>
            <pc:sldMk cId="3931761265" sldId="2147483567"/>
            <ac:spMk id="9" creationId="{02B95D24-3D5E-25BF-05D8-D25217797753}"/>
          </ac:spMkLst>
        </pc:spChg>
        <pc:spChg chg="mod">
          <ac:chgData name="Shamgar, Ido" userId="b847fb63-55f2-486f-a983-8dd1178dfce2" providerId="ADAL" clId="{8DFCB6EA-33A4-4F0F-B836-DA0A5C75E70A}" dt="2024-01-22T13:13:32.010" v="5132" actId="14100"/>
          <ac:spMkLst>
            <pc:docMk/>
            <pc:sldMk cId="3931761265" sldId="2147483567"/>
            <ac:spMk id="13" creationId="{3BC117A7-45D0-F9DD-6A08-47D932AD40AD}"/>
          </ac:spMkLst>
        </pc:spChg>
        <pc:spChg chg="mod">
          <ac:chgData name="Shamgar, Ido" userId="b847fb63-55f2-486f-a983-8dd1178dfce2" providerId="ADAL" clId="{8DFCB6EA-33A4-4F0F-B836-DA0A5C75E70A}" dt="2024-01-22T11:10:36.050" v="4878" actId="1036"/>
          <ac:spMkLst>
            <pc:docMk/>
            <pc:sldMk cId="3931761265" sldId="2147483567"/>
            <ac:spMk id="14" creationId="{D03C25A2-2BC5-8331-9532-13407457E33F}"/>
          </ac:spMkLst>
        </pc:spChg>
        <pc:spChg chg="mod">
          <ac:chgData name="Shamgar, Ido" userId="b847fb63-55f2-486f-a983-8dd1178dfce2" providerId="ADAL" clId="{8DFCB6EA-33A4-4F0F-B836-DA0A5C75E70A}" dt="2024-01-22T11:07:48.163" v="4800" actId="1076"/>
          <ac:spMkLst>
            <pc:docMk/>
            <pc:sldMk cId="3931761265" sldId="2147483567"/>
            <ac:spMk id="17" creationId="{AF8B7C26-0690-379A-5EA0-064DD6FCE9DE}"/>
          </ac:spMkLst>
        </pc:spChg>
        <pc:spChg chg="mod">
          <ac:chgData name="Shamgar, Ido" userId="b847fb63-55f2-486f-a983-8dd1178dfce2" providerId="ADAL" clId="{8DFCB6EA-33A4-4F0F-B836-DA0A5C75E70A}" dt="2024-01-22T11:10:59.175" v="4885" actId="1035"/>
          <ac:spMkLst>
            <pc:docMk/>
            <pc:sldMk cId="3931761265" sldId="2147483567"/>
            <ac:spMk id="18" creationId="{7B325148-4D6C-43E7-AE8C-91DDD8EF5168}"/>
          </ac:spMkLst>
        </pc:spChg>
        <pc:picChg chg="mod">
          <ac:chgData name="Shamgar, Ido" userId="b847fb63-55f2-486f-a983-8dd1178dfce2" providerId="ADAL" clId="{8DFCB6EA-33A4-4F0F-B836-DA0A5C75E70A}" dt="2024-01-22T11:10:59.175" v="4885" actId="1035"/>
          <ac:picMkLst>
            <pc:docMk/>
            <pc:sldMk cId="3931761265" sldId="2147483567"/>
            <ac:picMk id="6" creationId="{42D6C39D-2BB6-9476-1866-E551001A215D}"/>
          </ac:picMkLst>
        </pc:picChg>
        <pc:picChg chg="mod">
          <ac:chgData name="Shamgar, Ido" userId="b847fb63-55f2-486f-a983-8dd1178dfce2" providerId="ADAL" clId="{8DFCB6EA-33A4-4F0F-B836-DA0A5C75E70A}" dt="2024-01-22T11:10:59.175" v="4885" actId="1035"/>
          <ac:picMkLst>
            <pc:docMk/>
            <pc:sldMk cId="3931761265" sldId="2147483567"/>
            <ac:picMk id="11" creationId="{5D6C5EBC-5ACA-397A-6E43-29E3CE7468E9}"/>
          </ac:picMkLst>
        </pc:picChg>
      </pc:sldChg>
      <pc:sldChg chg="addSp delSp modSp add mod">
        <pc:chgData name="Shamgar, Ido" userId="b847fb63-55f2-486f-a983-8dd1178dfce2" providerId="ADAL" clId="{8DFCB6EA-33A4-4F0F-B836-DA0A5C75E70A}" dt="2024-01-22T13:13:49.876" v="5140" actId="1035"/>
        <pc:sldMkLst>
          <pc:docMk/>
          <pc:sldMk cId="846877758" sldId="2147483568"/>
        </pc:sldMkLst>
        <pc:spChg chg="mod">
          <ac:chgData name="Shamgar, Ido" userId="b847fb63-55f2-486f-a983-8dd1178dfce2" providerId="ADAL" clId="{8DFCB6EA-33A4-4F0F-B836-DA0A5C75E70A}" dt="2024-01-22T13:13:49.876" v="5140" actId="1035"/>
          <ac:spMkLst>
            <pc:docMk/>
            <pc:sldMk cId="846877758" sldId="2147483568"/>
            <ac:spMk id="2" creationId="{FD41194D-6818-1DB3-AF14-346CEE0C0EE1}"/>
          </ac:spMkLst>
        </pc:spChg>
        <pc:spChg chg="add del mod">
          <ac:chgData name="Shamgar, Ido" userId="b847fb63-55f2-486f-a983-8dd1178dfce2" providerId="ADAL" clId="{8DFCB6EA-33A4-4F0F-B836-DA0A5C75E70A}" dt="2024-01-22T13:13:49.876" v="5140" actId="1035"/>
          <ac:spMkLst>
            <pc:docMk/>
            <pc:sldMk cId="846877758" sldId="2147483568"/>
            <ac:spMk id="3" creationId="{3574FFBA-36E3-ABC2-8535-10190F5039A2}"/>
          </ac:spMkLst>
        </pc:spChg>
        <pc:spChg chg="mod">
          <ac:chgData name="Shamgar, Ido" userId="b847fb63-55f2-486f-a983-8dd1178dfce2" providerId="ADAL" clId="{8DFCB6EA-33A4-4F0F-B836-DA0A5C75E70A}" dt="2024-01-22T13:13:49.876" v="5140" actId="1035"/>
          <ac:spMkLst>
            <pc:docMk/>
            <pc:sldMk cId="846877758" sldId="2147483568"/>
            <ac:spMk id="4" creationId="{ACCCAF9A-B7B9-71DF-CF19-B38C273E3A12}"/>
          </ac:spMkLst>
        </pc:spChg>
        <pc:spChg chg="mod">
          <ac:chgData name="Shamgar, Ido" userId="b847fb63-55f2-486f-a983-8dd1178dfce2" providerId="ADAL" clId="{8DFCB6EA-33A4-4F0F-B836-DA0A5C75E70A}" dt="2024-01-22T13:13:49.876" v="5140" actId="1035"/>
          <ac:spMkLst>
            <pc:docMk/>
            <pc:sldMk cId="846877758" sldId="2147483568"/>
            <ac:spMk id="7" creationId="{260D3A94-183D-E26E-7E4F-1753DE6B0A97}"/>
          </ac:spMkLst>
        </pc:spChg>
        <pc:spChg chg="mod">
          <ac:chgData name="Shamgar, Ido" userId="b847fb63-55f2-486f-a983-8dd1178dfce2" providerId="ADAL" clId="{8DFCB6EA-33A4-4F0F-B836-DA0A5C75E70A}" dt="2024-01-22T13:13:49.876" v="5140" actId="1035"/>
          <ac:spMkLst>
            <pc:docMk/>
            <pc:sldMk cId="846877758" sldId="2147483568"/>
            <ac:spMk id="9" creationId="{02B95D24-3D5E-25BF-05D8-D25217797753}"/>
          </ac:spMkLst>
        </pc:spChg>
        <pc:spChg chg="mod">
          <ac:chgData name="Shamgar, Ido" userId="b847fb63-55f2-486f-a983-8dd1178dfce2" providerId="ADAL" clId="{8DFCB6EA-33A4-4F0F-B836-DA0A5C75E70A}" dt="2024-01-22T13:13:49.876" v="5140" actId="1035"/>
          <ac:spMkLst>
            <pc:docMk/>
            <pc:sldMk cId="846877758" sldId="2147483568"/>
            <ac:spMk id="13" creationId="{3BC117A7-45D0-F9DD-6A08-47D932AD40AD}"/>
          </ac:spMkLst>
        </pc:spChg>
        <pc:spChg chg="mod">
          <ac:chgData name="Shamgar, Ido" userId="b847fb63-55f2-486f-a983-8dd1178dfce2" providerId="ADAL" clId="{8DFCB6EA-33A4-4F0F-B836-DA0A5C75E70A}" dt="2024-01-22T13:13:49.876" v="5140" actId="1035"/>
          <ac:spMkLst>
            <pc:docMk/>
            <pc:sldMk cId="846877758" sldId="2147483568"/>
            <ac:spMk id="14" creationId="{D03C25A2-2BC5-8331-9532-13407457E33F}"/>
          </ac:spMkLst>
        </pc:spChg>
        <pc:spChg chg="mod">
          <ac:chgData name="Shamgar, Ido" userId="b847fb63-55f2-486f-a983-8dd1178dfce2" providerId="ADAL" clId="{8DFCB6EA-33A4-4F0F-B836-DA0A5C75E70A}" dt="2024-01-22T11:07:33.817" v="4798" actId="1076"/>
          <ac:spMkLst>
            <pc:docMk/>
            <pc:sldMk cId="846877758" sldId="2147483568"/>
            <ac:spMk id="17" creationId="{AF8B7C26-0690-379A-5EA0-064DD6FCE9DE}"/>
          </ac:spMkLst>
        </pc:spChg>
        <pc:spChg chg="mod">
          <ac:chgData name="Shamgar, Ido" userId="b847fb63-55f2-486f-a983-8dd1178dfce2" providerId="ADAL" clId="{8DFCB6EA-33A4-4F0F-B836-DA0A5C75E70A}" dt="2024-01-22T13:13:49.876" v="5140" actId="1035"/>
          <ac:spMkLst>
            <pc:docMk/>
            <pc:sldMk cId="846877758" sldId="2147483568"/>
            <ac:spMk id="18" creationId="{7B325148-4D6C-43E7-AE8C-91DDD8EF5168}"/>
          </ac:spMkLst>
        </pc:spChg>
        <pc:spChg chg="del">
          <ac:chgData name="Shamgar, Ido" userId="b847fb63-55f2-486f-a983-8dd1178dfce2" providerId="ADAL" clId="{8DFCB6EA-33A4-4F0F-B836-DA0A5C75E70A}" dt="2024-01-22T11:02:35.378" v="4717" actId="478"/>
          <ac:spMkLst>
            <pc:docMk/>
            <pc:sldMk cId="846877758" sldId="2147483568"/>
            <ac:spMk id="21" creationId="{B4C20E49-7A64-215C-E8DB-A19AFB228E41}"/>
          </ac:spMkLst>
        </pc:spChg>
        <pc:picChg chg="mod">
          <ac:chgData name="Shamgar, Ido" userId="b847fb63-55f2-486f-a983-8dd1178dfce2" providerId="ADAL" clId="{8DFCB6EA-33A4-4F0F-B836-DA0A5C75E70A}" dt="2024-01-22T13:13:49.876" v="5140" actId="1035"/>
          <ac:picMkLst>
            <pc:docMk/>
            <pc:sldMk cId="846877758" sldId="2147483568"/>
            <ac:picMk id="6" creationId="{42D6C39D-2BB6-9476-1866-E551001A215D}"/>
          </ac:picMkLst>
        </pc:picChg>
        <pc:picChg chg="mod">
          <ac:chgData name="Shamgar, Ido" userId="b847fb63-55f2-486f-a983-8dd1178dfce2" providerId="ADAL" clId="{8DFCB6EA-33A4-4F0F-B836-DA0A5C75E70A}" dt="2024-01-22T13:13:49.876" v="5140" actId="1035"/>
          <ac:picMkLst>
            <pc:docMk/>
            <pc:sldMk cId="846877758" sldId="2147483568"/>
            <ac:picMk id="19" creationId="{C58C6FE4-6A88-92A1-D76E-3243DD34F65C}"/>
          </ac:picMkLst>
        </pc:picChg>
        <pc:picChg chg="del">
          <ac:chgData name="Shamgar, Ido" userId="b847fb63-55f2-486f-a983-8dd1178dfce2" providerId="ADAL" clId="{8DFCB6EA-33A4-4F0F-B836-DA0A5C75E70A}" dt="2024-01-22T11:02:39.312" v="4720" actId="478"/>
          <ac:picMkLst>
            <pc:docMk/>
            <pc:sldMk cId="846877758" sldId="2147483568"/>
            <ac:picMk id="20" creationId="{C1534137-C39C-509A-7620-ACC331A3D004}"/>
          </ac:picMkLst>
        </pc:picChg>
      </pc:sldChg>
    </pc:docChg>
  </pc:docChgLst>
  <pc:docChgLst>
    <pc:chgData name="Esa, Arif" userId="d8f20a8c-d3fd-49ba-b57b-78f86de147d3" providerId="ADAL" clId="{BA002DBD-89BC-4E4A-9C2E-D25831511B94}"/>
    <pc:docChg chg="modSld">
      <pc:chgData name="Esa, Arif" userId="d8f20a8c-d3fd-49ba-b57b-78f86de147d3" providerId="ADAL" clId="{BA002DBD-89BC-4E4A-9C2E-D25831511B94}" dt="2024-01-11T12:14:36.134" v="16" actId="20577"/>
      <pc:docMkLst>
        <pc:docMk/>
      </pc:docMkLst>
      <pc:sldChg chg="modSp mod modNotesTx">
        <pc:chgData name="Esa, Arif" userId="d8f20a8c-d3fd-49ba-b57b-78f86de147d3" providerId="ADAL" clId="{BA002DBD-89BC-4E4A-9C2E-D25831511B94}" dt="2024-01-11T12:14:36.134" v="16" actId="20577"/>
        <pc:sldMkLst>
          <pc:docMk/>
          <pc:sldMk cId="215423283" sldId="2059"/>
        </pc:sldMkLst>
        <pc:spChg chg="mod">
          <ac:chgData name="Esa, Arif" userId="d8f20a8c-d3fd-49ba-b57b-78f86de147d3" providerId="ADAL" clId="{BA002DBD-89BC-4E4A-9C2E-D25831511B94}" dt="2024-01-11T12:14:06.747" v="8"/>
          <ac:spMkLst>
            <pc:docMk/>
            <pc:sldMk cId="215423283" sldId="2059"/>
            <ac:spMk id="7" creationId="{CD651A97-6842-1D1C-7E4E-D75053BF2AF3}"/>
          </ac:spMkLst>
        </pc:spChg>
        <pc:spChg chg="mod">
          <ac:chgData name="Esa, Arif" userId="d8f20a8c-d3fd-49ba-b57b-78f86de147d3" providerId="ADAL" clId="{BA002DBD-89BC-4E4A-9C2E-D25831511B94}" dt="2024-01-11T12:14:36.134" v="16" actId="20577"/>
          <ac:spMkLst>
            <pc:docMk/>
            <pc:sldMk cId="215423283" sldId="2059"/>
            <ac:spMk id="13" creationId="{3A6CF2EA-DC0F-365B-1194-F4548239FBAF}"/>
          </ac:spMkLst>
        </pc:spChg>
      </pc:sldChg>
    </pc:docChg>
  </pc:docChgLst>
  <pc:docChgLst>
    <pc:chgData name="Shamgar, Ido" userId="b847fb63-55f2-486f-a983-8dd1178dfce2" providerId="ADAL" clId="{8217A112-9CC4-4E7C-BF14-A1C54F96F5A6}"/>
    <pc:docChg chg="undo redo custSel addSld delSld modSld sldOrd">
      <pc:chgData name="Shamgar, Ido" userId="b847fb63-55f2-486f-a983-8dd1178dfce2" providerId="ADAL" clId="{8217A112-9CC4-4E7C-BF14-A1C54F96F5A6}" dt="2024-01-29T10:48:32.121" v="3016" actId="122"/>
      <pc:docMkLst>
        <pc:docMk/>
      </pc:docMkLst>
      <pc:sldChg chg="addSp delSp modSp mod">
        <pc:chgData name="Shamgar, Ido" userId="b847fb63-55f2-486f-a983-8dd1178dfce2" providerId="ADAL" clId="{8217A112-9CC4-4E7C-BF14-A1C54F96F5A6}" dt="2024-01-29T09:59:36.397" v="1955" actId="6549"/>
        <pc:sldMkLst>
          <pc:docMk/>
          <pc:sldMk cId="4170134377" sldId="266"/>
        </pc:sldMkLst>
        <pc:spChg chg="mod">
          <ac:chgData name="Shamgar, Ido" userId="b847fb63-55f2-486f-a983-8dd1178dfce2" providerId="ADAL" clId="{8217A112-9CC4-4E7C-BF14-A1C54F96F5A6}" dt="2024-01-29T09:38:07.316" v="1388" actId="1076"/>
          <ac:spMkLst>
            <pc:docMk/>
            <pc:sldMk cId="4170134377" sldId="266"/>
            <ac:spMk id="6" creationId="{1A5DF11C-FCF9-0621-46CD-769742F6DC19}"/>
          </ac:spMkLst>
        </pc:spChg>
        <pc:spChg chg="del">
          <ac:chgData name="Shamgar, Ido" userId="b847fb63-55f2-486f-a983-8dd1178dfce2" providerId="ADAL" clId="{8217A112-9CC4-4E7C-BF14-A1C54F96F5A6}" dt="2024-01-29T09:35:56.209" v="1362" actId="478"/>
          <ac:spMkLst>
            <pc:docMk/>
            <pc:sldMk cId="4170134377" sldId="266"/>
            <ac:spMk id="7" creationId="{F4D4F751-9A25-B546-53EB-4086B43D9FB4}"/>
          </ac:spMkLst>
        </pc:spChg>
        <pc:spChg chg="del">
          <ac:chgData name="Shamgar, Ido" userId="b847fb63-55f2-486f-a983-8dd1178dfce2" providerId="ADAL" clId="{8217A112-9CC4-4E7C-BF14-A1C54F96F5A6}" dt="2024-01-29T09:35:56.209" v="1362" actId="478"/>
          <ac:spMkLst>
            <pc:docMk/>
            <pc:sldMk cId="4170134377" sldId="266"/>
            <ac:spMk id="8" creationId="{16C4BF5B-5A92-6FD1-33FD-8CA31717C866}"/>
          </ac:spMkLst>
        </pc:spChg>
        <pc:spChg chg="add mod">
          <ac:chgData name="Shamgar, Ido" userId="b847fb63-55f2-486f-a983-8dd1178dfce2" providerId="ADAL" clId="{8217A112-9CC4-4E7C-BF14-A1C54F96F5A6}" dt="2024-01-29T09:40:03.043" v="1404" actId="1076"/>
          <ac:spMkLst>
            <pc:docMk/>
            <pc:sldMk cId="4170134377" sldId="266"/>
            <ac:spMk id="14" creationId="{92247185-8656-39DA-C4C3-E039E573083E}"/>
          </ac:spMkLst>
        </pc:spChg>
        <pc:spChg chg="mod">
          <ac:chgData name="Shamgar, Ido" userId="b847fb63-55f2-486f-a983-8dd1178dfce2" providerId="ADAL" clId="{8217A112-9CC4-4E7C-BF14-A1C54F96F5A6}" dt="2024-01-29T09:59:36.397" v="1955" actId="6549"/>
          <ac:spMkLst>
            <pc:docMk/>
            <pc:sldMk cId="4170134377" sldId="266"/>
            <ac:spMk id="17" creationId="{AF8B7C26-0690-379A-5EA0-064DD6FCE9DE}"/>
          </ac:spMkLst>
        </pc:spChg>
        <pc:picChg chg="add mod ord">
          <ac:chgData name="Shamgar, Ido" userId="b847fb63-55f2-486f-a983-8dd1178dfce2" providerId="ADAL" clId="{8217A112-9CC4-4E7C-BF14-A1C54F96F5A6}" dt="2024-01-29T09:36:36.448" v="1372" actId="167"/>
          <ac:picMkLst>
            <pc:docMk/>
            <pc:sldMk cId="4170134377" sldId="266"/>
            <ac:picMk id="4" creationId="{5FAC0FC9-F8A0-36DA-41CB-7ED43B32CA36}"/>
          </ac:picMkLst>
        </pc:picChg>
        <pc:picChg chg="add del mod">
          <ac:chgData name="Shamgar, Ido" userId="b847fb63-55f2-486f-a983-8dd1178dfce2" providerId="ADAL" clId="{8217A112-9CC4-4E7C-BF14-A1C54F96F5A6}" dt="2024-01-29T09:56:28.493" v="1912" actId="478"/>
          <ac:picMkLst>
            <pc:docMk/>
            <pc:sldMk cId="4170134377" sldId="266"/>
            <ac:picMk id="5" creationId="{A355B104-EEA4-8AA0-77A3-776C9836427D}"/>
          </ac:picMkLst>
        </pc:picChg>
        <pc:picChg chg="add del mod">
          <ac:chgData name="Shamgar, Ido" userId="b847fb63-55f2-486f-a983-8dd1178dfce2" providerId="ADAL" clId="{8217A112-9CC4-4E7C-BF14-A1C54F96F5A6}" dt="2024-01-29T09:56:29.290" v="1913" actId="478"/>
          <ac:picMkLst>
            <pc:docMk/>
            <pc:sldMk cId="4170134377" sldId="266"/>
            <ac:picMk id="9" creationId="{50C3A3B5-C90D-1836-C2B1-51366EA70FEB}"/>
          </ac:picMkLst>
        </pc:picChg>
        <pc:picChg chg="add del mod">
          <ac:chgData name="Shamgar, Ido" userId="b847fb63-55f2-486f-a983-8dd1178dfce2" providerId="ADAL" clId="{8217A112-9CC4-4E7C-BF14-A1C54F96F5A6}" dt="2024-01-29T09:56:29.943" v="1914" actId="478"/>
          <ac:picMkLst>
            <pc:docMk/>
            <pc:sldMk cId="4170134377" sldId="266"/>
            <ac:picMk id="11" creationId="{FA867412-31DC-3840-3601-1335720F55D1}"/>
          </ac:picMkLst>
        </pc:picChg>
        <pc:picChg chg="add del mod">
          <ac:chgData name="Shamgar, Ido" userId="b847fb63-55f2-486f-a983-8dd1178dfce2" providerId="ADAL" clId="{8217A112-9CC4-4E7C-BF14-A1C54F96F5A6}" dt="2024-01-29T09:37:11.731" v="1381" actId="478"/>
          <ac:picMkLst>
            <pc:docMk/>
            <pc:sldMk cId="4170134377" sldId="266"/>
            <ac:picMk id="12" creationId="{7C347DE7-CD74-0EDF-E94C-32E620526F85}"/>
          </ac:picMkLst>
        </pc:picChg>
        <pc:picChg chg="mod">
          <ac:chgData name="Shamgar, Ido" userId="b847fb63-55f2-486f-a983-8dd1178dfce2" providerId="ADAL" clId="{8217A112-9CC4-4E7C-BF14-A1C54F96F5A6}" dt="2024-01-29T09:40:10.289" v="1408" actId="1076"/>
          <ac:picMkLst>
            <pc:docMk/>
            <pc:sldMk cId="4170134377" sldId="266"/>
            <ac:picMk id="13" creationId="{80414FEF-86FC-E3FB-15FB-3CA8662C322D}"/>
          </ac:picMkLst>
        </pc:picChg>
        <pc:picChg chg="add mod">
          <ac:chgData name="Shamgar, Ido" userId="b847fb63-55f2-486f-a983-8dd1178dfce2" providerId="ADAL" clId="{8217A112-9CC4-4E7C-BF14-A1C54F96F5A6}" dt="2024-01-29T09:56:34.735" v="1915" actId="1076"/>
          <ac:picMkLst>
            <pc:docMk/>
            <pc:sldMk cId="4170134377" sldId="266"/>
            <ac:picMk id="15" creationId="{3AE77EF2-9503-2CED-4576-2681CA4CFD33}"/>
          </ac:picMkLst>
        </pc:picChg>
        <pc:picChg chg="add mod">
          <ac:chgData name="Shamgar, Ido" userId="b847fb63-55f2-486f-a983-8dd1178dfce2" providerId="ADAL" clId="{8217A112-9CC4-4E7C-BF14-A1C54F96F5A6}" dt="2024-01-29T09:56:37.386" v="1916" actId="1076"/>
          <ac:picMkLst>
            <pc:docMk/>
            <pc:sldMk cId="4170134377" sldId="266"/>
            <ac:picMk id="16" creationId="{AA275141-7776-A125-31F9-56D399AC9B16}"/>
          </ac:picMkLst>
        </pc:picChg>
        <pc:picChg chg="add mod">
          <ac:chgData name="Shamgar, Ido" userId="b847fb63-55f2-486f-a983-8dd1178dfce2" providerId="ADAL" clId="{8217A112-9CC4-4E7C-BF14-A1C54F96F5A6}" dt="2024-01-29T09:56:51.640" v="1920" actId="1076"/>
          <ac:picMkLst>
            <pc:docMk/>
            <pc:sldMk cId="4170134377" sldId="266"/>
            <ac:picMk id="18" creationId="{4BF869C7-4CCC-675B-5AD8-6D24138D44C7}"/>
          </ac:picMkLst>
        </pc:picChg>
        <pc:picChg chg="del">
          <ac:chgData name="Shamgar, Ido" userId="b847fb63-55f2-486f-a983-8dd1178dfce2" providerId="ADAL" clId="{8217A112-9CC4-4E7C-BF14-A1C54F96F5A6}" dt="2024-01-29T09:36:39.577" v="1373" actId="478"/>
          <ac:picMkLst>
            <pc:docMk/>
            <pc:sldMk cId="4170134377" sldId="266"/>
            <ac:picMk id="19" creationId="{169C144D-CC55-EF3C-9FE4-2D048A7124BB}"/>
          </ac:picMkLst>
        </pc:picChg>
        <pc:picChg chg="del">
          <ac:chgData name="Shamgar, Ido" userId="b847fb63-55f2-486f-a983-8dd1178dfce2" providerId="ADAL" clId="{8217A112-9CC4-4E7C-BF14-A1C54F96F5A6}" dt="2024-01-29T09:36:40.677" v="1374" actId="478"/>
          <ac:picMkLst>
            <pc:docMk/>
            <pc:sldMk cId="4170134377" sldId="266"/>
            <ac:picMk id="20" creationId="{1806CE68-71CB-5608-C8E7-7CC24A2F3862}"/>
          </ac:picMkLst>
        </pc:picChg>
        <pc:picChg chg="add del mod">
          <ac:chgData name="Shamgar, Ido" userId="b847fb63-55f2-486f-a983-8dd1178dfce2" providerId="ADAL" clId="{8217A112-9CC4-4E7C-BF14-A1C54F96F5A6}" dt="2024-01-29T09:56:42.517" v="1919" actId="478"/>
          <ac:picMkLst>
            <pc:docMk/>
            <pc:sldMk cId="4170134377" sldId="266"/>
            <ac:picMk id="21" creationId="{67C30C27-D487-7D7D-ED2C-9DF3BD9BC90C}"/>
          </ac:picMkLst>
        </pc:picChg>
        <pc:picChg chg="del">
          <ac:chgData name="Shamgar, Ido" userId="b847fb63-55f2-486f-a983-8dd1178dfce2" providerId="ADAL" clId="{8217A112-9CC4-4E7C-BF14-A1C54F96F5A6}" dt="2024-01-29T09:36:41.273" v="1375" actId="478"/>
          <ac:picMkLst>
            <pc:docMk/>
            <pc:sldMk cId="4170134377" sldId="266"/>
            <ac:picMk id="22" creationId="{AEB678E5-E44F-6CBD-FCC2-20A767915983}"/>
          </ac:picMkLst>
        </pc:picChg>
      </pc:sldChg>
      <pc:sldChg chg="addSp delSp modSp mod">
        <pc:chgData name="Shamgar, Ido" userId="b847fb63-55f2-486f-a983-8dd1178dfce2" providerId="ADAL" clId="{8217A112-9CC4-4E7C-BF14-A1C54F96F5A6}" dt="2024-01-29T10:45:23.379" v="2931" actId="403"/>
        <pc:sldMkLst>
          <pc:docMk/>
          <pc:sldMk cId="3023718160" sldId="269"/>
        </pc:sldMkLst>
        <pc:spChg chg="mod">
          <ac:chgData name="Shamgar, Ido" userId="b847fb63-55f2-486f-a983-8dd1178dfce2" providerId="ADAL" clId="{8217A112-9CC4-4E7C-BF14-A1C54F96F5A6}" dt="2024-01-26T15:19:09.923" v="724" actId="14100"/>
          <ac:spMkLst>
            <pc:docMk/>
            <pc:sldMk cId="3023718160" sldId="269"/>
            <ac:spMk id="2" creationId="{C141DC37-FE60-A74D-7F74-26063FEFD763}"/>
          </ac:spMkLst>
        </pc:spChg>
        <pc:spChg chg="add mod">
          <ac:chgData name="Shamgar, Ido" userId="b847fb63-55f2-486f-a983-8dd1178dfce2" providerId="ADAL" clId="{8217A112-9CC4-4E7C-BF14-A1C54F96F5A6}" dt="2024-01-26T15:19:22.599" v="751" actId="1036"/>
          <ac:spMkLst>
            <pc:docMk/>
            <pc:sldMk cId="3023718160" sldId="269"/>
            <ac:spMk id="4" creationId="{C0644469-19EF-E097-E40B-07C6A457346A}"/>
          </ac:spMkLst>
        </pc:spChg>
        <pc:spChg chg="add mod">
          <ac:chgData name="Shamgar, Ido" userId="b847fb63-55f2-486f-a983-8dd1178dfce2" providerId="ADAL" clId="{8217A112-9CC4-4E7C-BF14-A1C54F96F5A6}" dt="2024-01-29T09:39:47.865" v="1402" actId="1076"/>
          <ac:spMkLst>
            <pc:docMk/>
            <pc:sldMk cId="3023718160" sldId="269"/>
            <ac:spMk id="5" creationId="{2C4666AE-2033-123C-C613-25164EDF9982}"/>
          </ac:spMkLst>
        </pc:spChg>
        <pc:spChg chg="del">
          <ac:chgData name="Shamgar, Ido" userId="b847fb63-55f2-486f-a983-8dd1178dfce2" providerId="ADAL" clId="{8217A112-9CC4-4E7C-BF14-A1C54F96F5A6}" dt="2024-01-26T14:15:09.030" v="275" actId="478"/>
          <ac:spMkLst>
            <pc:docMk/>
            <pc:sldMk cId="3023718160" sldId="269"/>
            <ac:spMk id="7" creationId="{16186349-B1D8-0625-8A8D-8E139B2BE90C}"/>
          </ac:spMkLst>
        </pc:spChg>
        <pc:spChg chg="del">
          <ac:chgData name="Shamgar, Ido" userId="b847fb63-55f2-486f-a983-8dd1178dfce2" providerId="ADAL" clId="{8217A112-9CC4-4E7C-BF14-A1C54F96F5A6}" dt="2024-01-26T14:14:59.722" v="274" actId="478"/>
          <ac:spMkLst>
            <pc:docMk/>
            <pc:sldMk cId="3023718160" sldId="269"/>
            <ac:spMk id="8" creationId="{A3001B5D-4D8F-76EB-58E5-25CB08E7CDA7}"/>
          </ac:spMkLst>
        </pc:spChg>
        <pc:spChg chg="mod">
          <ac:chgData name="Shamgar, Ido" userId="b847fb63-55f2-486f-a983-8dd1178dfce2" providerId="ADAL" clId="{8217A112-9CC4-4E7C-BF14-A1C54F96F5A6}" dt="2024-01-26T15:19:16.107" v="732" actId="1035"/>
          <ac:spMkLst>
            <pc:docMk/>
            <pc:sldMk cId="3023718160" sldId="269"/>
            <ac:spMk id="13" creationId="{7A21853D-C02E-A050-1887-570ECBB39410}"/>
          </ac:spMkLst>
        </pc:spChg>
        <pc:spChg chg="mod ord">
          <ac:chgData name="Shamgar, Ido" userId="b847fb63-55f2-486f-a983-8dd1178dfce2" providerId="ADAL" clId="{8217A112-9CC4-4E7C-BF14-A1C54F96F5A6}" dt="2024-01-29T10:45:23.379" v="2931" actId="403"/>
          <ac:spMkLst>
            <pc:docMk/>
            <pc:sldMk cId="3023718160" sldId="269"/>
            <ac:spMk id="17" creationId="{AF8B7C26-0690-379A-5EA0-064DD6FCE9DE}"/>
          </ac:spMkLst>
        </pc:spChg>
        <pc:picChg chg="add mod">
          <ac:chgData name="Shamgar, Ido" userId="b847fb63-55f2-486f-a983-8dd1178dfce2" providerId="ADAL" clId="{8217A112-9CC4-4E7C-BF14-A1C54F96F5A6}" dt="2024-01-26T14:12:53.444" v="261"/>
          <ac:picMkLst>
            <pc:docMk/>
            <pc:sldMk cId="3023718160" sldId="269"/>
            <ac:picMk id="3" creationId="{7F95E83C-A4F4-74A7-8632-BA7AF0B30213}"/>
          </ac:picMkLst>
        </pc:picChg>
        <pc:picChg chg="add del mod">
          <ac:chgData name="Shamgar, Ido" userId="b847fb63-55f2-486f-a983-8dd1178dfce2" providerId="ADAL" clId="{8217A112-9CC4-4E7C-BF14-A1C54F96F5A6}" dt="2024-01-29T09:55:01.521" v="1895" actId="478"/>
          <ac:picMkLst>
            <pc:docMk/>
            <pc:sldMk cId="3023718160" sldId="269"/>
            <ac:picMk id="6" creationId="{3D8D19A3-CB91-BE5C-B5F2-39DC17E45EC7}"/>
          </ac:picMkLst>
        </pc:picChg>
        <pc:picChg chg="add mod">
          <ac:chgData name="Shamgar, Ido" userId="b847fb63-55f2-486f-a983-8dd1178dfce2" providerId="ADAL" clId="{8217A112-9CC4-4E7C-BF14-A1C54F96F5A6}" dt="2024-01-29T09:54:54.868" v="1891" actId="1076"/>
          <ac:picMkLst>
            <pc:docMk/>
            <pc:sldMk cId="3023718160" sldId="269"/>
            <ac:picMk id="9" creationId="{795750A2-DBA1-8348-F158-CF7459D05939}"/>
          </ac:picMkLst>
        </pc:picChg>
        <pc:picChg chg="add mod">
          <ac:chgData name="Shamgar, Ido" userId="b847fb63-55f2-486f-a983-8dd1178dfce2" providerId="ADAL" clId="{8217A112-9CC4-4E7C-BF14-A1C54F96F5A6}" dt="2024-01-29T09:55:05.142" v="1896" actId="1076"/>
          <ac:picMkLst>
            <pc:docMk/>
            <pc:sldMk cId="3023718160" sldId="269"/>
            <ac:picMk id="11" creationId="{B0B2526B-75A7-6606-CE66-C221BD175781}"/>
          </ac:picMkLst>
        </pc:picChg>
        <pc:picChg chg="del">
          <ac:chgData name="Shamgar, Ido" userId="b847fb63-55f2-486f-a983-8dd1178dfce2" providerId="ADAL" clId="{8217A112-9CC4-4E7C-BF14-A1C54F96F5A6}" dt="2024-01-26T14:17:18.776" v="283" actId="478"/>
          <ac:picMkLst>
            <pc:docMk/>
            <pc:sldMk cId="3023718160" sldId="269"/>
            <ac:picMk id="15" creationId="{AF0C3EB6-6813-7225-F2FB-5466BB6A3677}"/>
          </ac:picMkLst>
        </pc:picChg>
        <pc:picChg chg="mod">
          <ac:chgData name="Shamgar, Ido" userId="b847fb63-55f2-486f-a983-8dd1178dfce2" providerId="ADAL" clId="{8217A112-9CC4-4E7C-BF14-A1C54F96F5A6}" dt="2024-01-26T14:16:14.438" v="277" actId="1076"/>
          <ac:picMkLst>
            <pc:docMk/>
            <pc:sldMk cId="3023718160" sldId="269"/>
            <ac:picMk id="16" creationId="{0CEC33BF-3771-AB5B-D9DE-C131B9FA7227}"/>
          </ac:picMkLst>
        </pc:picChg>
        <pc:picChg chg="del">
          <ac:chgData name="Shamgar, Ido" userId="b847fb63-55f2-486f-a983-8dd1178dfce2" providerId="ADAL" clId="{8217A112-9CC4-4E7C-BF14-A1C54F96F5A6}" dt="2024-01-26T14:17:13.683" v="281" actId="478"/>
          <ac:picMkLst>
            <pc:docMk/>
            <pc:sldMk cId="3023718160" sldId="269"/>
            <ac:picMk id="19" creationId="{3F662E3F-666B-683B-42E7-828E37739F43}"/>
          </ac:picMkLst>
        </pc:picChg>
      </pc:sldChg>
      <pc:sldChg chg="addSp delSp modSp mod">
        <pc:chgData name="Shamgar, Ido" userId="b847fb63-55f2-486f-a983-8dd1178dfce2" providerId="ADAL" clId="{8217A112-9CC4-4E7C-BF14-A1C54F96F5A6}" dt="2024-01-29T10:15:39.364" v="2155" actId="6549"/>
        <pc:sldMkLst>
          <pc:docMk/>
          <pc:sldMk cId="4139737913" sldId="283"/>
        </pc:sldMkLst>
        <pc:spChg chg="mod">
          <ac:chgData name="Shamgar, Ido" userId="b847fb63-55f2-486f-a983-8dd1178dfce2" providerId="ADAL" clId="{8217A112-9CC4-4E7C-BF14-A1C54F96F5A6}" dt="2024-01-29T09:58:12.666" v="1941" actId="2711"/>
          <ac:spMkLst>
            <pc:docMk/>
            <pc:sldMk cId="4139737913" sldId="283"/>
            <ac:spMk id="6" creationId="{1A5DF11C-FCF9-0621-46CD-769742F6DC19}"/>
          </ac:spMkLst>
        </pc:spChg>
        <pc:spChg chg="del">
          <ac:chgData name="Shamgar, Ido" userId="b847fb63-55f2-486f-a983-8dd1178dfce2" providerId="ADAL" clId="{8217A112-9CC4-4E7C-BF14-A1C54F96F5A6}" dt="2024-01-29T09:57:39.284" v="1934" actId="478"/>
          <ac:spMkLst>
            <pc:docMk/>
            <pc:sldMk cId="4139737913" sldId="283"/>
            <ac:spMk id="7" creationId="{946E4F84-17E8-3820-A8A8-3CF1890517CC}"/>
          </ac:spMkLst>
        </pc:spChg>
        <pc:spChg chg="del">
          <ac:chgData name="Shamgar, Ido" userId="b847fb63-55f2-486f-a983-8dd1178dfce2" providerId="ADAL" clId="{8217A112-9CC4-4E7C-BF14-A1C54F96F5A6}" dt="2024-01-29T09:57:39.284" v="1934" actId="478"/>
          <ac:spMkLst>
            <pc:docMk/>
            <pc:sldMk cId="4139737913" sldId="283"/>
            <ac:spMk id="8" creationId="{4DFC5DF7-5C31-D1D8-380A-1A846A47AA27}"/>
          </ac:spMkLst>
        </pc:spChg>
        <pc:spChg chg="mod">
          <ac:chgData name="Shamgar, Ido" userId="b847fb63-55f2-486f-a983-8dd1178dfce2" providerId="ADAL" clId="{8217A112-9CC4-4E7C-BF14-A1C54F96F5A6}" dt="2024-01-29T10:15:39.364" v="2155" actId="6549"/>
          <ac:spMkLst>
            <pc:docMk/>
            <pc:sldMk cId="4139737913" sldId="283"/>
            <ac:spMk id="17" creationId="{AF8B7C26-0690-379A-5EA0-064DD6FCE9DE}"/>
          </ac:spMkLst>
        </pc:spChg>
        <pc:spChg chg="add mod">
          <ac:chgData name="Shamgar, Ido" userId="b847fb63-55f2-486f-a983-8dd1178dfce2" providerId="ADAL" clId="{8217A112-9CC4-4E7C-BF14-A1C54F96F5A6}" dt="2024-01-29T09:59:07.256" v="1952"/>
          <ac:spMkLst>
            <pc:docMk/>
            <pc:sldMk cId="4139737913" sldId="283"/>
            <ac:spMk id="19" creationId="{FF6C8F1B-252F-E742-CF9B-A87C7C6680C4}"/>
          </ac:spMkLst>
        </pc:spChg>
        <pc:picChg chg="add mod ord">
          <ac:chgData name="Shamgar, Ido" userId="b847fb63-55f2-486f-a983-8dd1178dfce2" providerId="ADAL" clId="{8217A112-9CC4-4E7C-BF14-A1C54F96F5A6}" dt="2024-01-29T09:57:52.954" v="1936" actId="167"/>
          <ac:picMkLst>
            <pc:docMk/>
            <pc:sldMk cId="4139737913" sldId="283"/>
            <ac:picMk id="4" creationId="{22BFAC9E-CF7A-48DE-DA06-93A69C2EF124}"/>
          </ac:picMkLst>
        </pc:picChg>
        <pc:picChg chg="add del mod">
          <ac:chgData name="Shamgar, Ido" userId="b847fb63-55f2-486f-a983-8dd1178dfce2" providerId="ADAL" clId="{8217A112-9CC4-4E7C-BF14-A1C54F96F5A6}" dt="2024-01-29T09:58:16.291" v="1943"/>
          <ac:picMkLst>
            <pc:docMk/>
            <pc:sldMk cId="4139737913" sldId="283"/>
            <ac:picMk id="5" creationId="{060172C6-C14B-1ACA-0119-873E6A371CA6}"/>
          </ac:picMkLst>
        </pc:picChg>
        <pc:picChg chg="del">
          <ac:chgData name="Shamgar, Ido" userId="b847fb63-55f2-486f-a983-8dd1178dfce2" providerId="ADAL" clId="{8217A112-9CC4-4E7C-BF14-A1C54F96F5A6}" dt="2024-01-29T09:57:57.620" v="1937" actId="478"/>
          <ac:picMkLst>
            <pc:docMk/>
            <pc:sldMk cId="4139737913" sldId="283"/>
            <ac:picMk id="9" creationId="{B1D9ACB8-FB1D-97A8-9991-D7876D13D2BA}"/>
          </ac:picMkLst>
        </pc:picChg>
        <pc:picChg chg="del">
          <ac:chgData name="Shamgar, Ido" userId="b847fb63-55f2-486f-a983-8dd1178dfce2" providerId="ADAL" clId="{8217A112-9CC4-4E7C-BF14-A1C54F96F5A6}" dt="2024-01-29T09:57:57.620" v="1937" actId="478"/>
          <ac:picMkLst>
            <pc:docMk/>
            <pc:sldMk cId="4139737913" sldId="283"/>
            <ac:picMk id="11" creationId="{755C963F-F43E-7292-3105-C318355946F5}"/>
          </ac:picMkLst>
        </pc:picChg>
        <pc:picChg chg="del">
          <ac:chgData name="Shamgar, Ido" userId="b847fb63-55f2-486f-a983-8dd1178dfce2" providerId="ADAL" clId="{8217A112-9CC4-4E7C-BF14-A1C54F96F5A6}" dt="2024-01-29T09:57:57.620" v="1937" actId="478"/>
          <ac:picMkLst>
            <pc:docMk/>
            <pc:sldMk cId="4139737913" sldId="283"/>
            <ac:picMk id="12" creationId="{F207AAD8-B9E0-6317-4C61-0DD865440F14}"/>
          </ac:picMkLst>
        </pc:picChg>
        <pc:picChg chg="del">
          <ac:chgData name="Shamgar, Ido" userId="b847fb63-55f2-486f-a983-8dd1178dfce2" providerId="ADAL" clId="{8217A112-9CC4-4E7C-BF14-A1C54F96F5A6}" dt="2024-01-29T09:57:57.620" v="1937" actId="478"/>
          <ac:picMkLst>
            <pc:docMk/>
            <pc:sldMk cId="4139737913" sldId="283"/>
            <ac:picMk id="13" creationId="{BAD5FDA2-08D1-4ADD-F402-1DC926FA228A}"/>
          </ac:picMkLst>
        </pc:picChg>
        <pc:picChg chg="add mod">
          <ac:chgData name="Shamgar, Ido" userId="b847fb63-55f2-486f-a983-8dd1178dfce2" providerId="ADAL" clId="{8217A112-9CC4-4E7C-BF14-A1C54F96F5A6}" dt="2024-01-29T09:58:36.325" v="1945" actId="1076"/>
          <ac:picMkLst>
            <pc:docMk/>
            <pc:sldMk cId="4139737913" sldId="283"/>
            <ac:picMk id="14" creationId="{9DDAB1B5-D239-54E9-9F22-FB8A9E87A814}"/>
          </ac:picMkLst>
        </pc:picChg>
        <pc:picChg chg="add mod">
          <ac:chgData name="Shamgar, Ido" userId="b847fb63-55f2-486f-a983-8dd1178dfce2" providerId="ADAL" clId="{8217A112-9CC4-4E7C-BF14-A1C54F96F5A6}" dt="2024-01-29T09:58:44.703" v="1946" actId="1076"/>
          <ac:picMkLst>
            <pc:docMk/>
            <pc:sldMk cId="4139737913" sldId="283"/>
            <ac:picMk id="15" creationId="{3BD6217B-0A01-F2B3-537E-CE3D05EAA101}"/>
          </ac:picMkLst>
        </pc:picChg>
        <pc:picChg chg="add mod">
          <ac:chgData name="Shamgar, Ido" userId="b847fb63-55f2-486f-a983-8dd1178dfce2" providerId="ADAL" clId="{8217A112-9CC4-4E7C-BF14-A1C54F96F5A6}" dt="2024-01-29T09:58:56.677" v="1951" actId="1076"/>
          <ac:picMkLst>
            <pc:docMk/>
            <pc:sldMk cId="4139737913" sldId="283"/>
            <ac:picMk id="16" creationId="{31927858-285F-A7B9-D315-F4A142DF2258}"/>
          </ac:picMkLst>
        </pc:picChg>
        <pc:picChg chg="add mod">
          <ac:chgData name="Shamgar, Ido" userId="b847fb63-55f2-486f-a983-8dd1178dfce2" providerId="ADAL" clId="{8217A112-9CC4-4E7C-BF14-A1C54F96F5A6}" dt="2024-01-29T09:58:54.347" v="1950" actId="1076"/>
          <ac:picMkLst>
            <pc:docMk/>
            <pc:sldMk cId="4139737913" sldId="283"/>
            <ac:picMk id="18" creationId="{14D58F34-5EB8-4C2F-4DCE-653C509A29C3}"/>
          </ac:picMkLst>
        </pc:picChg>
      </pc:sldChg>
      <pc:sldChg chg="addSp delSp modSp mod">
        <pc:chgData name="Shamgar, Ido" userId="b847fb63-55f2-486f-a983-8dd1178dfce2" providerId="ADAL" clId="{8217A112-9CC4-4E7C-BF14-A1C54F96F5A6}" dt="2024-01-29T10:45:11.246" v="2928" actId="404"/>
        <pc:sldMkLst>
          <pc:docMk/>
          <pc:sldMk cId="2862728040" sldId="294"/>
        </pc:sldMkLst>
        <pc:spChg chg="mod">
          <ac:chgData name="Shamgar, Ido" userId="b847fb63-55f2-486f-a983-8dd1178dfce2" providerId="ADAL" clId="{8217A112-9CC4-4E7C-BF14-A1C54F96F5A6}" dt="2024-01-29T09:37:40.536" v="1384" actId="1076"/>
          <ac:spMkLst>
            <pc:docMk/>
            <pc:sldMk cId="2862728040" sldId="294"/>
            <ac:spMk id="6" creationId="{1A5DF11C-FCF9-0621-46CD-769742F6DC19}"/>
          </ac:spMkLst>
        </pc:spChg>
        <pc:spChg chg="del">
          <ac:chgData name="Shamgar, Ido" userId="b847fb63-55f2-486f-a983-8dd1178dfce2" providerId="ADAL" clId="{8217A112-9CC4-4E7C-BF14-A1C54F96F5A6}" dt="2024-01-26T15:25:13.797" v="790" actId="478"/>
          <ac:spMkLst>
            <pc:docMk/>
            <pc:sldMk cId="2862728040" sldId="294"/>
            <ac:spMk id="7" creationId="{647CC720-81C8-1789-8FE4-11952ADC8EFE}"/>
          </ac:spMkLst>
        </pc:spChg>
        <pc:spChg chg="del">
          <ac:chgData name="Shamgar, Ido" userId="b847fb63-55f2-486f-a983-8dd1178dfce2" providerId="ADAL" clId="{8217A112-9CC4-4E7C-BF14-A1C54F96F5A6}" dt="2024-01-26T15:25:12.366" v="789" actId="478"/>
          <ac:spMkLst>
            <pc:docMk/>
            <pc:sldMk cId="2862728040" sldId="294"/>
            <ac:spMk id="8" creationId="{48EA661C-5536-AD39-328A-23FD483A4A28}"/>
          </ac:spMkLst>
        </pc:spChg>
        <pc:spChg chg="mod">
          <ac:chgData name="Shamgar, Ido" userId="b847fb63-55f2-486f-a983-8dd1178dfce2" providerId="ADAL" clId="{8217A112-9CC4-4E7C-BF14-A1C54F96F5A6}" dt="2024-01-26T15:29:09.054" v="810" actId="20577"/>
          <ac:spMkLst>
            <pc:docMk/>
            <pc:sldMk cId="2862728040" sldId="294"/>
            <ac:spMk id="10" creationId="{1C1BDA26-DB8F-0DC6-5FB6-DB55D71C3AB3}"/>
          </ac:spMkLst>
        </pc:spChg>
        <pc:spChg chg="add mod">
          <ac:chgData name="Shamgar, Ido" userId="b847fb63-55f2-486f-a983-8dd1178dfce2" providerId="ADAL" clId="{8217A112-9CC4-4E7C-BF14-A1C54F96F5A6}" dt="2024-01-26T15:25:26.793" v="791"/>
          <ac:spMkLst>
            <pc:docMk/>
            <pc:sldMk cId="2862728040" sldId="294"/>
            <ac:spMk id="13" creationId="{9FEDB4A2-6EFC-CBA8-BC1B-A5F2793D3513}"/>
          </ac:spMkLst>
        </pc:spChg>
        <pc:spChg chg="mod ord">
          <ac:chgData name="Shamgar, Ido" userId="b847fb63-55f2-486f-a983-8dd1178dfce2" providerId="ADAL" clId="{8217A112-9CC4-4E7C-BF14-A1C54F96F5A6}" dt="2024-01-29T10:45:11.246" v="2928" actId="404"/>
          <ac:spMkLst>
            <pc:docMk/>
            <pc:sldMk cId="2862728040" sldId="294"/>
            <ac:spMk id="17" creationId="{AF8B7C26-0690-379A-5EA0-064DD6FCE9DE}"/>
          </ac:spMkLst>
        </pc:spChg>
        <pc:grpChg chg="add del mod">
          <ac:chgData name="Shamgar, Ido" userId="b847fb63-55f2-486f-a983-8dd1178dfce2" providerId="ADAL" clId="{8217A112-9CC4-4E7C-BF14-A1C54F96F5A6}" dt="2024-01-29T09:37:36.324" v="1383" actId="1076"/>
          <ac:grpSpMkLst>
            <pc:docMk/>
            <pc:sldMk cId="2862728040" sldId="294"/>
            <ac:grpSpMk id="16" creationId="{5710BDB0-6AA0-A811-7C8D-008E6916D4F8}"/>
          </ac:grpSpMkLst>
        </pc:grpChg>
        <pc:picChg chg="mod">
          <ac:chgData name="Shamgar, Ido" userId="b847fb63-55f2-486f-a983-8dd1178dfce2" providerId="ADAL" clId="{8217A112-9CC4-4E7C-BF14-A1C54F96F5A6}" dt="2024-01-26T15:25:39.593" v="794" actId="1076"/>
          <ac:picMkLst>
            <pc:docMk/>
            <pc:sldMk cId="2862728040" sldId="294"/>
            <ac:picMk id="3" creationId="{9EF1CEF5-003D-D761-A005-46F81B892D9A}"/>
          </ac:picMkLst>
        </pc:picChg>
        <pc:picChg chg="del">
          <ac:chgData name="Shamgar, Ido" userId="b847fb63-55f2-486f-a983-8dd1178dfce2" providerId="ADAL" clId="{8217A112-9CC4-4E7C-BF14-A1C54F96F5A6}" dt="2024-01-26T15:28:17.933" v="801" actId="478"/>
          <ac:picMkLst>
            <pc:docMk/>
            <pc:sldMk cId="2862728040" sldId="294"/>
            <ac:picMk id="5" creationId="{6E53A6A7-B9CC-9BC1-A844-7DAD54902ADD}"/>
          </ac:picMkLst>
        </pc:picChg>
        <pc:picChg chg="del">
          <ac:chgData name="Shamgar, Ido" userId="b847fb63-55f2-486f-a983-8dd1178dfce2" providerId="ADAL" clId="{8217A112-9CC4-4E7C-BF14-A1C54F96F5A6}" dt="2024-01-26T15:28:08.901" v="797" actId="478"/>
          <ac:picMkLst>
            <pc:docMk/>
            <pc:sldMk cId="2862728040" sldId="294"/>
            <ac:picMk id="9" creationId="{4145D402-8B92-477F-4035-304CD0160CBD}"/>
          </ac:picMkLst>
        </pc:picChg>
        <pc:picChg chg="del">
          <ac:chgData name="Shamgar, Ido" userId="b847fb63-55f2-486f-a983-8dd1178dfce2" providerId="ADAL" clId="{8217A112-9CC4-4E7C-BF14-A1C54F96F5A6}" dt="2024-01-26T15:28:15.920" v="800" actId="478"/>
          <ac:picMkLst>
            <pc:docMk/>
            <pc:sldMk cId="2862728040" sldId="294"/>
            <ac:picMk id="11" creationId="{03DF057F-2262-5BC8-CEB0-F180BDA7C1FD}"/>
          </ac:picMkLst>
        </pc:picChg>
        <pc:picChg chg="add mod">
          <ac:chgData name="Shamgar, Ido" userId="b847fb63-55f2-486f-a983-8dd1178dfce2" providerId="ADAL" clId="{8217A112-9CC4-4E7C-BF14-A1C54F96F5A6}" dt="2024-01-26T15:24:25.320" v="782"/>
          <ac:picMkLst>
            <pc:docMk/>
            <pc:sldMk cId="2862728040" sldId="294"/>
            <ac:picMk id="12" creationId="{103EF9CD-8EA0-470D-FA56-2CA232527BBB}"/>
          </ac:picMkLst>
        </pc:picChg>
        <pc:picChg chg="add del mod">
          <ac:chgData name="Shamgar, Ido" userId="b847fb63-55f2-486f-a983-8dd1178dfce2" providerId="ADAL" clId="{8217A112-9CC4-4E7C-BF14-A1C54F96F5A6}" dt="2024-01-29T09:55:21.905" v="1898" actId="478"/>
          <ac:picMkLst>
            <pc:docMk/>
            <pc:sldMk cId="2862728040" sldId="294"/>
            <ac:picMk id="14" creationId="{4A9B999A-EE17-3E83-DB9B-B1EA7F6CE12E}"/>
          </ac:picMkLst>
        </pc:picChg>
        <pc:picChg chg="add del mod">
          <ac:chgData name="Shamgar, Ido" userId="b847fb63-55f2-486f-a983-8dd1178dfce2" providerId="ADAL" clId="{8217A112-9CC4-4E7C-BF14-A1C54F96F5A6}" dt="2024-01-29T09:55:28.806" v="1900" actId="478"/>
          <ac:picMkLst>
            <pc:docMk/>
            <pc:sldMk cId="2862728040" sldId="294"/>
            <ac:picMk id="15" creationId="{DA6A789F-401E-4453-89E4-754791212992}"/>
          </ac:picMkLst>
        </pc:picChg>
        <pc:picChg chg="add del mod">
          <ac:chgData name="Shamgar, Ido" userId="b847fb63-55f2-486f-a983-8dd1178dfce2" providerId="ADAL" clId="{8217A112-9CC4-4E7C-BF14-A1C54F96F5A6}" dt="2024-01-29T09:55:29.669" v="1901" actId="478"/>
          <ac:picMkLst>
            <pc:docMk/>
            <pc:sldMk cId="2862728040" sldId="294"/>
            <ac:picMk id="18" creationId="{EC63AC5D-616B-F6F5-89CC-65C5AD27D801}"/>
          </ac:picMkLst>
        </pc:picChg>
        <pc:picChg chg="add mod">
          <ac:chgData name="Shamgar, Ido" userId="b847fb63-55f2-486f-a983-8dd1178dfce2" providerId="ADAL" clId="{8217A112-9CC4-4E7C-BF14-A1C54F96F5A6}" dt="2024-01-29T09:55:24.916" v="1899" actId="1076"/>
          <ac:picMkLst>
            <pc:docMk/>
            <pc:sldMk cId="2862728040" sldId="294"/>
            <ac:picMk id="19" creationId="{6D960079-DD30-0943-CB2A-5D4F09B037AB}"/>
          </ac:picMkLst>
        </pc:picChg>
        <pc:picChg chg="add mod">
          <ac:chgData name="Shamgar, Ido" userId="b847fb63-55f2-486f-a983-8dd1178dfce2" providerId="ADAL" clId="{8217A112-9CC4-4E7C-BF14-A1C54F96F5A6}" dt="2024-01-29T09:55:40.536" v="1903" actId="1076"/>
          <ac:picMkLst>
            <pc:docMk/>
            <pc:sldMk cId="2862728040" sldId="294"/>
            <ac:picMk id="20" creationId="{F132294D-3F02-7D27-D9B7-394402A57645}"/>
          </ac:picMkLst>
        </pc:picChg>
        <pc:picChg chg="add mod">
          <ac:chgData name="Shamgar, Ido" userId="b847fb63-55f2-486f-a983-8dd1178dfce2" providerId="ADAL" clId="{8217A112-9CC4-4E7C-BF14-A1C54F96F5A6}" dt="2024-01-29T09:55:46.275" v="1905" actId="1076"/>
          <ac:picMkLst>
            <pc:docMk/>
            <pc:sldMk cId="2862728040" sldId="294"/>
            <ac:picMk id="21" creationId="{21E8766D-9710-EEA4-85C7-CBAA15D4A634}"/>
          </ac:picMkLst>
        </pc:picChg>
      </pc:sldChg>
      <pc:sldChg chg="addSp delSp modSp mod">
        <pc:chgData name="Shamgar, Ido" userId="b847fb63-55f2-486f-a983-8dd1178dfce2" providerId="ADAL" clId="{8217A112-9CC4-4E7C-BF14-A1C54F96F5A6}" dt="2024-01-29T09:57:26.336" v="1933" actId="1035"/>
        <pc:sldMkLst>
          <pc:docMk/>
          <pc:sldMk cId="3088613835" sldId="300"/>
        </pc:sldMkLst>
        <pc:spChg chg="mod">
          <ac:chgData name="Shamgar, Ido" userId="b847fb63-55f2-486f-a983-8dd1178dfce2" providerId="ADAL" clId="{8217A112-9CC4-4E7C-BF14-A1C54F96F5A6}" dt="2024-01-29T09:39:02.465" v="1395" actId="2711"/>
          <ac:spMkLst>
            <pc:docMk/>
            <pc:sldMk cId="3088613835" sldId="300"/>
            <ac:spMk id="6" creationId="{1A5DF11C-FCF9-0621-46CD-769742F6DC19}"/>
          </ac:spMkLst>
        </pc:spChg>
        <pc:spChg chg="del">
          <ac:chgData name="Shamgar, Ido" userId="b847fb63-55f2-486f-a983-8dd1178dfce2" providerId="ADAL" clId="{8217A112-9CC4-4E7C-BF14-A1C54F96F5A6}" dt="2024-01-29T09:36:30.033" v="1370" actId="478"/>
          <ac:spMkLst>
            <pc:docMk/>
            <pc:sldMk cId="3088613835" sldId="300"/>
            <ac:spMk id="7" creationId="{12E85CDC-F66F-CAF4-9FA8-DA193AC0AFFF}"/>
          </ac:spMkLst>
        </pc:spChg>
        <pc:spChg chg="del">
          <ac:chgData name="Shamgar, Ido" userId="b847fb63-55f2-486f-a983-8dd1178dfce2" providerId="ADAL" clId="{8217A112-9CC4-4E7C-BF14-A1C54F96F5A6}" dt="2024-01-29T09:36:30.033" v="1370" actId="478"/>
          <ac:spMkLst>
            <pc:docMk/>
            <pc:sldMk cId="3088613835" sldId="300"/>
            <ac:spMk id="8" creationId="{7B0A4484-29C7-F4D9-7773-8102A56A1FC3}"/>
          </ac:spMkLst>
        </pc:spChg>
        <pc:spChg chg="add mod">
          <ac:chgData name="Shamgar, Ido" userId="b847fb63-55f2-486f-a983-8dd1178dfce2" providerId="ADAL" clId="{8217A112-9CC4-4E7C-BF14-A1C54F96F5A6}" dt="2024-01-29T09:39:40.544" v="1401"/>
          <ac:spMkLst>
            <pc:docMk/>
            <pc:sldMk cId="3088613835" sldId="300"/>
            <ac:spMk id="12" creationId="{F8C6A1D3-F144-9DBB-BF80-C518144C74DD}"/>
          </ac:spMkLst>
        </pc:spChg>
        <pc:picChg chg="add mod ord">
          <ac:chgData name="Shamgar, Ido" userId="b847fb63-55f2-486f-a983-8dd1178dfce2" providerId="ADAL" clId="{8217A112-9CC4-4E7C-BF14-A1C54F96F5A6}" dt="2024-01-29T09:36:09.053" v="1364" actId="167"/>
          <ac:picMkLst>
            <pc:docMk/>
            <pc:sldMk cId="3088613835" sldId="300"/>
            <ac:picMk id="4" creationId="{8C786264-A863-4A29-9402-6D2B89A8200F}"/>
          </ac:picMkLst>
        </pc:picChg>
        <pc:picChg chg="add del mod">
          <ac:chgData name="Shamgar, Ido" userId="b847fb63-55f2-486f-a983-8dd1178dfce2" providerId="ADAL" clId="{8217A112-9CC4-4E7C-BF14-A1C54F96F5A6}" dt="2024-01-29T09:56:57.330" v="1921" actId="478"/>
          <ac:picMkLst>
            <pc:docMk/>
            <pc:sldMk cId="3088613835" sldId="300"/>
            <ac:picMk id="5" creationId="{2E376A09-E531-C60E-3654-006468419A17}"/>
          </ac:picMkLst>
        </pc:picChg>
        <pc:picChg chg="add del mod">
          <ac:chgData name="Shamgar, Ido" userId="b847fb63-55f2-486f-a983-8dd1178dfce2" providerId="ADAL" clId="{8217A112-9CC4-4E7C-BF14-A1C54F96F5A6}" dt="2024-01-29T09:56:57.330" v="1921" actId="478"/>
          <ac:picMkLst>
            <pc:docMk/>
            <pc:sldMk cId="3088613835" sldId="300"/>
            <ac:picMk id="9" creationId="{BB41F73C-4863-8253-F6E7-FEF2DEF13804}"/>
          </ac:picMkLst>
        </pc:picChg>
        <pc:picChg chg="del">
          <ac:chgData name="Shamgar, Ido" userId="b847fb63-55f2-486f-a983-8dd1178dfce2" providerId="ADAL" clId="{8217A112-9CC4-4E7C-BF14-A1C54F96F5A6}" dt="2024-01-29T09:36:16.535" v="1369" actId="478"/>
          <ac:picMkLst>
            <pc:docMk/>
            <pc:sldMk cId="3088613835" sldId="300"/>
            <ac:picMk id="11" creationId="{79FABC8E-64E6-648A-C72D-682D78427E47}"/>
          </ac:picMkLst>
        </pc:picChg>
        <pc:picChg chg="add mod">
          <ac:chgData name="Shamgar, Ido" userId="b847fb63-55f2-486f-a983-8dd1178dfce2" providerId="ADAL" clId="{8217A112-9CC4-4E7C-BF14-A1C54F96F5A6}" dt="2024-01-29T09:57:26.336" v="1933" actId="1035"/>
          <ac:picMkLst>
            <pc:docMk/>
            <pc:sldMk cId="3088613835" sldId="300"/>
            <ac:picMk id="13" creationId="{4DD75C5A-8FD0-1732-C1B5-2B26B6EEAEEE}"/>
          </ac:picMkLst>
        </pc:picChg>
        <pc:picChg chg="mod">
          <ac:chgData name="Shamgar, Ido" userId="b847fb63-55f2-486f-a983-8dd1178dfce2" providerId="ADAL" clId="{8217A112-9CC4-4E7C-BF14-A1C54F96F5A6}" dt="2024-01-29T09:36:13.362" v="1367" actId="1076"/>
          <ac:picMkLst>
            <pc:docMk/>
            <pc:sldMk cId="3088613835" sldId="300"/>
            <ac:picMk id="14" creationId="{FE4DC324-BF7C-041D-EFE0-A72DFEB06000}"/>
          </ac:picMkLst>
        </pc:picChg>
        <pc:picChg chg="add mod">
          <ac:chgData name="Shamgar, Ido" userId="b847fb63-55f2-486f-a983-8dd1178dfce2" providerId="ADAL" clId="{8217A112-9CC4-4E7C-BF14-A1C54F96F5A6}" dt="2024-01-29T09:57:26.336" v="1933" actId="1035"/>
          <ac:picMkLst>
            <pc:docMk/>
            <pc:sldMk cId="3088613835" sldId="300"/>
            <ac:picMk id="16" creationId="{550D1317-C2F3-C694-BC28-A73386E6D176}"/>
          </ac:picMkLst>
        </pc:picChg>
        <pc:picChg chg="del">
          <ac:chgData name="Shamgar, Ido" userId="b847fb63-55f2-486f-a983-8dd1178dfce2" providerId="ADAL" clId="{8217A112-9CC4-4E7C-BF14-A1C54F96F5A6}" dt="2024-01-29T09:36:15.630" v="1368" actId="478"/>
          <ac:picMkLst>
            <pc:docMk/>
            <pc:sldMk cId="3088613835" sldId="300"/>
            <ac:picMk id="22" creationId="{AEB678E5-E44F-6CBD-FCC2-20A767915983}"/>
          </ac:picMkLst>
        </pc:picChg>
      </pc:sldChg>
      <pc:sldChg chg="addSp delSp mod">
        <pc:chgData name="Shamgar, Ido" userId="b847fb63-55f2-486f-a983-8dd1178dfce2" providerId="ADAL" clId="{8217A112-9CC4-4E7C-BF14-A1C54F96F5A6}" dt="2024-01-26T13:58:13.771" v="89" actId="478"/>
        <pc:sldMkLst>
          <pc:docMk/>
          <pc:sldMk cId="2767786818" sldId="2147483465"/>
        </pc:sldMkLst>
        <pc:spChg chg="del">
          <ac:chgData name="Shamgar, Ido" userId="b847fb63-55f2-486f-a983-8dd1178dfce2" providerId="ADAL" clId="{8217A112-9CC4-4E7C-BF14-A1C54F96F5A6}" dt="2024-01-26T13:58:13.771" v="89" actId="478"/>
          <ac:spMkLst>
            <pc:docMk/>
            <pc:sldMk cId="2767786818" sldId="2147483465"/>
            <ac:spMk id="2" creationId="{ACFC543F-C748-184D-D8A4-6EE6B0DB9A01}"/>
          </ac:spMkLst>
        </pc:spChg>
        <pc:picChg chg="add del">
          <ac:chgData name="Shamgar, Ido" userId="b847fb63-55f2-486f-a983-8dd1178dfce2" providerId="ADAL" clId="{8217A112-9CC4-4E7C-BF14-A1C54F96F5A6}" dt="2024-01-26T13:58:04.353" v="88" actId="478"/>
          <ac:picMkLst>
            <pc:docMk/>
            <pc:sldMk cId="2767786818" sldId="2147483465"/>
            <ac:picMk id="5" creationId="{5C083D7B-51AF-707F-BE37-8B5524949406}"/>
          </ac:picMkLst>
        </pc:picChg>
      </pc:sldChg>
      <pc:sldChg chg="delSp mod">
        <pc:chgData name="Shamgar, Ido" userId="b847fb63-55f2-486f-a983-8dd1178dfce2" providerId="ADAL" clId="{8217A112-9CC4-4E7C-BF14-A1C54F96F5A6}" dt="2024-01-26T14:07:18.969" v="116" actId="478"/>
        <pc:sldMkLst>
          <pc:docMk/>
          <pc:sldMk cId="4066737396" sldId="2147483482"/>
        </pc:sldMkLst>
        <pc:spChg chg="del">
          <ac:chgData name="Shamgar, Ido" userId="b847fb63-55f2-486f-a983-8dd1178dfce2" providerId="ADAL" clId="{8217A112-9CC4-4E7C-BF14-A1C54F96F5A6}" dt="2024-01-26T14:07:18.969" v="116" actId="478"/>
          <ac:spMkLst>
            <pc:docMk/>
            <pc:sldMk cId="4066737396" sldId="2147483482"/>
            <ac:spMk id="2" creationId="{678BEA45-9C1A-3F62-1118-EE037791C7F1}"/>
          </ac:spMkLst>
        </pc:spChg>
      </pc:sldChg>
      <pc:sldChg chg="delSp mod">
        <pc:chgData name="Shamgar, Ido" userId="b847fb63-55f2-486f-a983-8dd1178dfce2" providerId="ADAL" clId="{8217A112-9CC4-4E7C-BF14-A1C54F96F5A6}" dt="2024-01-26T14:06:02.635" v="105" actId="478"/>
        <pc:sldMkLst>
          <pc:docMk/>
          <pc:sldMk cId="4014960407" sldId="2147483499"/>
        </pc:sldMkLst>
        <pc:spChg chg="del">
          <ac:chgData name="Shamgar, Ido" userId="b847fb63-55f2-486f-a983-8dd1178dfce2" providerId="ADAL" clId="{8217A112-9CC4-4E7C-BF14-A1C54F96F5A6}" dt="2024-01-26T14:06:02.635" v="105" actId="478"/>
          <ac:spMkLst>
            <pc:docMk/>
            <pc:sldMk cId="4014960407" sldId="2147483499"/>
            <ac:spMk id="3" creationId="{DFBF09ED-BF53-7AA6-59E1-B1CABF1E9807}"/>
          </ac:spMkLst>
        </pc:spChg>
      </pc:sldChg>
      <pc:sldChg chg="delSp mod">
        <pc:chgData name="Shamgar, Ido" userId="b847fb63-55f2-486f-a983-8dd1178dfce2" providerId="ADAL" clId="{8217A112-9CC4-4E7C-BF14-A1C54F96F5A6}" dt="2024-01-26T14:06:39.920" v="110" actId="478"/>
        <pc:sldMkLst>
          <pc:docMk/>
          <pc:sldMk cId="2417924571" sldId="2147483509"/>
        </pc:sldMkLst>
        <pc:spChg chg="del">
          <ac:chgData name="Shamgar, Ido" userId="b847fb63-55f2-486f-a983-8dd1178dfce2" providerId="ADAL" clId="{8217A112-9CC4-4E7C-BF14-A1C54F96F5A6}" dt="2024-01-26T14:06:39.920" v="110" actId="478"/>
          <ac:spMkLst>
            <pc:docMk/>
            <pc:sldMk cId="2417924571" sldId="2147483509"/>
            <ac:spMk id="3" creationId="{CFEE0649-8BFA-96CF-2EE7-EF2D78156C5A}"/>
          </ac:spMkLst>
        </pc:spChg>
      </pc:sldChg>
      <pc:sldChg chg="delSp mod">
        <pc:chgData name="Shamgar, Ido" userId="b847fb63-55f2-486f-a983-8dd1178dfce2" providerId="ADAL" clId="{8217A112-9CC4-4E7C-BF14-A1C54F96F5A6}" dt="2024-01-26T13:59:32.423" v="104" actId="478"/>
        <pc:sldMkLst>
          <pc:docMk/>
          <pc:sldMk cId="705022889" sldId="2147483519"/>
        </pc:sldMkLst>
        <pc:spChg chg="del">
          <ac:chgData name="Shamgar, Ido" userId="b847fb63-55f2-486f-a983-8dd1178dfce2" providerId="ADAL" clId="{8217A112-9CC4-4E7C-BF14-A1C54F96F5A6}" dt="2024-01-26T13:59:32.423" v="104" actId="478"/>
          <ac:spMkLst>
            <pc:docMk/>
            <pc:sldMk cId="705022889" sldId="2147483519"/>
            <ac:spMk id="3" creationId="{DFBF09ED-BF53-7AA6-59E1-B1CABF1E9807}"/>
          </ac:spMkLst>
        </pc:spChg>
      </pc:sldChg>
      <pc:sldChg chg="addSp modSp del mod">
        <pc:chgData name="Shamgar, Ido" userId="b847fb63-55f2-486f-a983-8dd1178dfce2" providerId="ADAL" clId="{8217A112-9CC4-4E7C-BF14-A1C54F96F5A6}" dt="2024-01-26T15:24:10.614" v="781" actId="47"/>
        <pc:sldMkLst>
          <pc:docMk/>
          <pc:sldMk cId="59966589" sldId="2147483524"/>
        </pc:sldMkLst>
        <pc:spChg chg="mod">
          <ac:chgData name="Shamgar, Ido" userId="b847fb63-55f2-486f-a983-8dd1178dfce2" providerId="ADAL" clId="{8217A112-9CC4-4E7C-BF14-A1C54F96F5A6}" dt="2024-01-23T08:48:22.607" v="13" actId="20577"/>
          <ac:spMkLst>
            <pc:docMk/>
            <pc:sldMk cId="59966589" sldId="2147483524"/>
            <ac:spMk id="13" creationId="{7A21853D-C02E-A050-1887-570ECBB39410}"/>
          </ac:spMkLst>
        </pc:spChg>
        <pc:spChg chg="ord">
          <ac:chgData name="Shamgar, Ido" userId="b847fb63-55f2-486f-a983-8dd1178dfce2" providerId="ADAL" clId="{8217A112-9CC4-4E7C-BF14-A1C54F96F5A6}" dt="2024-01-26T15:23:37.214" v="753" actId="166"/>
          <ac:spMkLst>
            <pc:docMk/>
            <pc:sldMk cId="59966589" sldId="2147483524"/>
            <ac:spMk id="17" creationId="{AF8B7C26-0690-379A-5EA0-064DD6FCE9DE}"/>
          </ac:spMkLst>
        </pc:spChg>
        <pc:picChg chg="add mod">
          <ac:chgData name="Shamgar, Ido" userId="b847fb63-55f2-486f-a983-8dd1178dfce2" providerId="ADAL" clId="{8217A112-9CC4-4E7C-BF14-A1C54F96F5A6}" dt="2024-01-26T15:23:32.362" v="752"/>
          <ac:picMkLst>
            <pc:docMk/>
            <pc:sldMk cId="59966589" sldId="2147483524"/>
            <ac:picMk id="3" creationId="{AF8A5C8A-92D5-14CB-B898-B40CFCAE6C03}"/>
          </ac:picMkLst>
        </pc:picChg>
      </pc:sldChg>
      <pc:sldChg chg="addSp delSp modSp mod">
        <pc:chgData name="Shamgar, Ido" userId="b847fb63-55f2-486f-a983-8dd1178dfce2" providerId="ADAL" clId="{8217A112-9CC4-4E7C-BF14-A1C54F96F5A6}" dt="2024-01-29T09:56:16.440" v="1910" actId="1076"/>
        <pc:sldMkLst>
          <pc:docMk/>
          <pc:sldMk cId="2672943241" sldId="2147483528"/>
        </pc:sldMkLst>
        <pc:spChg chg="mod">
          <ac:chgData name="Shamgar, Ido" userId="b847fb63-55f2-486f-a983-8dd1178dfce2" providerId="ADAL" clId="{8217A112-9CC4-4E7C-BF14-A1C54F96F5A6}" dt="2024-01-29T09:37:58.565" v="1386" actId="108"/>
          <ac:spMkLst>
            <pc:docMk/>
            <pc:sldMk cId="2672943241" sldId="2147483528"/>
            <ac:spMk id="6" creationId="{1A5DF11C-FCF9-0621-46CD-769742F6DC19}"/>
          </ac:spMkLst>
        </pc:spChg>
        <pc:spChg chg="del">
          <ac:chgData name="Shamgar, Ido" userId="b847fb63-55f2-486f-a983-8dd1178dfce2" providerId="ADAL" clId="{8217A112-9CC4-4E7C-BF14-A1C54F96F5A6}" dt="2024-01-29T09:34:29.168" v="1349" actId="478"/>
          <ac:spMkLst>
            <pc:docMk/>
            <pc:sldMk cId="2672943241" sldId="2147483528"/>
            <ac:spMk id="7" creationId="{B1FF73E8-0DF5-0534-1FC9-C8E09D80D08A}"/>
          </ac:spMkLst>
        </pc:spChg>
        <pc:spChg chg="del">
          <ac:chgData name="Shamgar, Ido" userId="b847fb63-55f2-486f-a983-8dd1178dfce2" providerId="ADAL" clId="{8217A112-9CC4-4E7C-BF14-A1C54F96F5A6}" dt="2024-01-29T09:34:30.100" v="1350" actId="478"/>
          <ac:spMkLst>
            <pc:docMk/>
            <pc:sldMk cId="2672943241" sldId="2147483528"/>
            <ac:spMk id="8" creationId="{443FAE62-5602-BAE3-626A-A554E1AB1460}"/>
          </ac:spMkLst>
        </pc:spChg>
        <pc:spChg chg="add mod">
          <ac:chgData name="Shamgar, Ido" userId="b847fb63-55f2-486f-a983-8dd1178dfce2" providerId="ADAL" clId="{8217A112-9CC4-4E7C-BF14-A1C54F96F5A6}" dt="2024-01-29T09:39:56.813" v="1403" actId="1076"/>
          <ac:spMkLst>
            <pc:docMk/>
            <pc:sldMk cId="2672943241" sldId="2147483528"/>
            <ac:spMk id="12" creationId="{9662A10F-4654-E19B-C935-3EFFBEA2E8BD}"/>
          </ac:spMkLst>
        </pc:spChg>
        <pc:spChg chg="ord">
          <ac:chgData name="Shamgar, Ido" userId="b847fb63-55f2-486f-a983-8dd1178dfce2" providerId="ADAL" clId="{8217A112-9CC4-4E7C-BF14-A1C54F96F5A6}" dt="2024-01-29T09:34:25.915" v="1348" actId="166"/>
          <ac:spMkLst>
            <pc:docMk/>
            <pc:sldMk cId="2672943241" sldId="2147483528"/>
            <ac:spMk id="17" creationId="{AF8B7C26-0690-379A-5EA0-064DD6FCE9DE}"/>
          </ac:spMkLst>
        </pc:spChg>
        <pc:picChg chg="mod">
          <ac:chgData name="Shamgar, Ido" userId="b847fb63-55f2-486f-a983-8dd1178dfce2" providerId="ADAL" clId="{8217A112-9CC4-4E7C-BF14-A1C54F96F5A6}" dt="2024-01-29T09:34:59.064" v="1354" actId="14100"/>
          <ac:picMkLst>
            <pc:docMk/>
            <pc:sldMk cId="2672943241" sldId="2147483528"/>
            <ac:picMk id="3" creationId="{9EF1CEF5-003D-D761-A005-46F81B892D9A}"/>
          </ac:picMkLst>
        </pc:picChg>
        <pc:picChg chg="del">
          <ac:chgData name="Shamgar, Ido" userId="b847fb63-55f2-486f-a983-8dd1178dfce2" providerId="ADAL" clId="{8217A112-9CC4-4E7C-BF14-A1C54F96F5A6}" dt="2024-01-29T09:35:08.170" v="1355" actId="478"/>
          <ac:picMkLst>
            <pc:docMk/>
            <pc:sldMk cId="2672943241" sldId="2147483528"/>
            <ac:picMk id="5" creationId="{6E53A6A7-B9CC-9BC1-A844-7DAD54902ADD}"/>
          </ac:picMkLst>
        </pc:picChg>
        <pc:picChg chg="del">
          <ac:chgData name="Shamgar, Ido" userId="b847fb63-55f2-486f-a983-8dd1178dfce2" providerId="ADAL" clId="{8217A112-9CC4-4E7C-BF14-A1C54F96F5A6}" dt="2024-01-29T09:35:08.971" v="1356" actId="478"/>
          <ac:picMkLst>
            <pc:docMk/>
            <pc:sldMk cId="2672943241" sldId="2147483528"/>
            <ac:picMk id="9" creationId="{4145D402-8B92-477F-4035-304CD0160CBD}"/>
          </ac:picMkLst>
        </pc:picChg>
        <pc:picChg chg="add mod">
          <ac:chgData name="Shamgar, Ido" userId="b847fb63-55f2-486f-a983-8dd1178dfce2" providerId="ADAL" clId="{8217A112-9CC4-4E7C-BF14-A1C54F96F5A6}" dt="2024-01-29T09:34:19.782" v="1347"/>
          <ac:picMkLst>
            <pc:docMk/>
            <pc:sldMk cId="2672943241" sldId="2147483528"/>
            <ac:picMk id="11" creationId="{B33D7740-C05B-6B56-FCEE-63E87188028F}"/>
          </ac:picMkLst>
        </pc:picChg>
        <pc:picChg chg="add del mod">
          <ac:chgData name="Shamgar, Ido" userId="b847fb63-55f2-486f-a983-8dd1178dfce2" providerId="ADAL" clId="{8217A112-9CC4-4E7C-BF14-A1C54F96F5A6}" dt="2024-01-29T09:55:56.670" v="1906" actId="478"/>
          <ac:picMkLst>
            <pc:docMk/>
            <pc:sldMk cId="2672943241" sldId="2147483528"/>
            <ac:picMk id="13" creationId="{9224A27C-DC59-99BC-D85C-54F0BD3F3D9E}"/>
          </ac:picMkLst>
        </pc:picChg>
        <pc:picChg chg="add del mod">
          <ac:chgData name="Shamgar, Ido" userId="b847fb63-55f2-486f-a983-8dd1178dfce2" providerId="ADAL" clId="{8217A112-9CC4-4E7C-BF14-A1C54F96F5A6}" dt="2024-01-29T09:55:56.670" v="1906" actId="478"/>
          <ac:picMkLst>
            <pc:docMk/>
            <pc:sldMk cId="2672943241" sldId="2147483528"/>
            <ac:picMk id="14" creationId="{37FFCA71-4EBE-2334-2A5B-A887C7C256A7}"/>
          </ac:picMkLst>
        </pc:picChg>
        <pc:picChg chg="add mod">
          <ac:chgData name="Shamgar, Ido" userId="b847fb63-55f2-486f-a983-8dd1178dfce2" providerId="ADAL" clId="{8217A112-9CC4-4E7C-BF14-A1C54F96F5A6}" dt="2024-01-29T09:56:16.440" v="1910" actId="1076"/>
          <ac:picMkLst>
            <pc:docMk/>
            <pc:sldMk cId="2672943241" sldId="2147483528"/>
            <ac:picMk id="15" creationId="{393C9876-4B80-3EC3-2312-E911DFDDDD56}"/>
          </ac:picMkLst>
        </pc:picChg>
        <pc:picChg chg="add mod">
          <ac:chgData name="Shamgar, Ido" userId="b847fb63-55f2-486f-a983-8dd1178dfce2" providerId="ADAL" clId="{8217A112-9CC4-4E7C-BF14-A1C54F96F5A6}" dt="2024-01-29T09:56:14.035" v="1909" actId="1076"/>
          <ac:picMkLst>
            <pc:docMk/>
            <pc:sldMk cId="2672943241" sldId="2147483528"/>
            <ac:picMk id="16" creationId="{CC49878D-1259-5381-0D2F-E8192476F262}"/>
          </ac:picMkLst>
        </pc:picChg>
      </pc:sldChg>
      <pc:sldChg chg="del mod ord modShow">
        <pc:chgData name="Shamgar, Ido" userId="b847fb63-55f2-486f-a983-8dd1178dfce2" providerId="ADAL" clId="{8217A112-9CC4-4E7C-BF14-A1C54F96F5A6}" dt="2024-01-29T10:46:09.122" v="2933" actId="47"/>
        <pc:sldMkLst>
          <pc:docMk/>
          <pc:sldMk cId="3408945462" sldId="2147483558"/>
        </pc:sldMkLst>
      </pc:sldChg>
      <pc:sldChg chg="del mod ord modShow">
        <pc:chgData name="Shamgar, Ido" userId="b847fb63-55f2-486f-a983-8dd1178dfce2" providerId="ADAL" clId="{8217A112-9CC4-4E7C-BF14-A1C54F96F5A6}" dt="2024-01-29T10:46:09.122" v="2933" actId="47"/>
        <pc:sldMkLst>
          <pc:docMk/>
          <pc:sldMk cId="881135976" sldId="2147483560"/>
        </pc:sldMkLst>
      </pc:sldChg>
      <pc:sldChg chg="del mod ord modShow">
        <pc:chgData name="Shamgar, Ido" userId="b847fb63-55f2-486f-a983-8dd1178dfce2" providerId="ADAL" clId="{8217A112-9CC4-4E7C-BF14-A1C54F96F5A6}" dt="2024-01-29T10:46:13.937" v="2934" actId="47"/>
        <pc:sldMkLst>
          <pc:docMk/>
          <pc:sldMk cId="40562168" sldId="2147483561"/>
        </pc:sldMkLst>
      </pc:sldChg>
      <pc:sldChg chg="del mod ord modShow">
        <pc:chgData name="Shamgar, Ido" userId="b847fb63-55f2-486f-a983-8dd1178dfce2" providerId="ADAL" clId="{8217A112-9CC4-4E7C-BF14-A1C54F96F5A6}" dt="2024-01-29T10:46:13.937" v="2934" actId="47"/>
        <pc:sldMkLst>
          <pc:docMk/>
          <pc:sldMk cId="1092034701" sldId="2147483562"/>
        </pc:sldMkLst>
      </pc:sldChg>
      <pc:sldChg chg="modSp add del mod ord modShow">
        <pc:chgData name="Shamgar, Ido" userId="b847fb63-55f2-486f-a983-8dd1178dfce2" providerId="ADAL" clId="{8217A112-9CC4-4E7C-BF14-A1C54F96F5A6}" dt="2024-01-29T10:46:09.122" v="2933" actId="47"/>
        <pc:sldMkLst>
          <pc:docMk/>
          <pc:sldMk cId="4155212746" sldId="2147483563"/>
        </pc:sldMkLst>
        <pc:spChg chg="mod">
          <ac:chgData name="Shamgar, Ido" userId="b847fb63-55f2-486f-a983-8dd1178dfce2" providerId="ADAL" clId="{8217A112-9CC4-4E7C-BF14-A1C54F96F5A6}" dt="2024-01-23T08:49:19.806" v="65" actId="1036"/>
          <ac:spMkLst>
            <pc:docMk/>
            <pc:sldMk cId="4155212746" sldId="2147483563"/>
            <ac:spMk id="7" creationId="{260D3A94-183D-E26E-7E4F-1753DE6B0A97}"/>
          </ac:spMkLst>
        </pc:spChg>
        <pc:spChg chg="mod">
          <ac:chgData name="Shamgar, Ido" userId="b847fb63-55f2-486f-a983-8dd1178dfce2" providerId="ADAL" clId="{8217A112-9CC4-4E7C-BF14-A1C54F96F5A6}" dt="2024-01-23T08:49:27.053" v="66" actId="1076"/>
          <ac:spMkLst>
            <pc:docMk/>
            <pc:sldMk cId="4155212746" sldId="2147483563"/>
            <ac:spMk id="10" creationId="{1C1BDA26-DB8F-0DC6-5FB6-DB55D71C3AB3}"/>
          </ac:spMkLst>
        </pc:spChg>
        <pc:spChg chg="mod">
          <ac:chgData name="Shamgar, Ido" userId="b847fb63-55f2-486f-a983-8dd1178dfce2" providerId="ADAL" clId="{8217A112-9CC4-4E7C-BF14-A1C54F96F5A6}" dt="2024-01-23T08:49:19.806" v="65" actId="1036"/>
          <ac:spMkLst>
            <pc:docMk/>
            <pc:sldMk cId="4155212746" sldId="2147483563"/>
            <ac:spMk id="18" creationId="{7B325148-4D6C-43E7-AE8C-91DDD8EF5168}"/>
          </ac:spMkLst>
        </pc:spChg>
        <pc:picChg chg="mod">
          <ac:chgData name="Shamgar, Ido" userId="b847fb63-55f2-486f-a983-8dd1178dfce2" providerId="ADAL" clId="{8217A112-9CC4-4E7C-BF14-A1C54F96F5A6}" dt="2024-01-23T08:49:19.806" v="65" actId="1036"/>
          <ac:picMkLst>
            <pc:docMk/>
            <pc:sldMk cId="4155212746" sldId="2147483563"/>
            <ac:picMk id="6" creationId="{42D6C39D-2BB6-9476-1866-E551001A215D}"/>
          </ac:picMkLst>
        </pc:picChg>
        <pc:picChg chg="mod">
          <ac:chgData name="Shamgar, Ido" userId="b847fb63-55f2-486f-a983-8dd1178dfce2" providerId="ADAL" clId="{8217A112-9CC4-4E7C-BF14-A1C54F96F5A6}" dt="2024-01-23T08:49:19.806" v="65" actId="1036"/>
          <ac:picMkLst>
            <pc:docMk/>
            <pc:sldMk cId="4155212746" sldId="2147483563"/>
            <ac:picMk id="11" creationId="{5D6C5EBC-5ACA-397A-6E43-29E3CE7468E9}"/>
          </ac:picMkLst>
        </pc:picChg>
      </pc:sldChg>
      <pc:sldChg chg="add del">
        <pc:chgData name="Shamgar, Ido" userId="b847fb63-55f2-486f-a983-8dd1178dfce2" providerId="ADAL" clId="{8217A112-9CC4-4E7C-BF14-A1C54F96F5A6}" dt="2024-01-26T15:16:52.342" v="696" actId="47"/>
        <pc:sldMkLst>
          <pc:docMk/>
          <pc:sldMk cId="981634495" sldId="2147483564"/>
        </pc:sldMkLst>
      </pc:sldChg>
      <pc:sldChg chg="del mod modShow">
        <pc:chgData name="Shamgar, Ido" userId="b847fb63-55f2-486f-a983-8dd1178dfce2" providerId="ADAL" clId="{8217A112-9CC4-4E7C-BF14-A1C54F96F5A6}" dt="2024-01-26T15:24:10.614" v="781" actId="47"/>
        <pc:sldMkLst>
          <pc:docMk/>
          <pc:sldMk cId="3931761265" sldId="2147483567"/>
        </pc:sldMkLst>
      </pc:sldChg>
      <pc:sldChg chg="del mod ord modShow">
        <pc:chgData name="Shamgar, Ido" userId="b847fb63-55f2-486f-a983-8dd1178dfce2" providerId="ADAL" clId="{8217A112-9CC4-4E7C-BF14-A1C54F96F5A6}" dt="2024-01-29T10:46:09.122" v="2933" actId="47"/>
        <pc:sldMkLst>
          <pc:docMk/>
          <pc:sldMk cId="846877758" sldId="2147483568"/>
        </pc:sldMkLst>
      </pc:sldChg>
      <pc:sldChg chg="addSp delSp modSp del mod">
        <pc:chgData name="Shamgar, Ido" userId="b847fb63-55f2-486f-a983-8dd1178dfce2" providerId="ADAL" clId="{8217A112-9CC4-4E7C-BF14-A1C54F96F5A6}" dt="2024-01-26T14:10:32.318" v="204" actId="47"/>
        <pc:sldMkLst>
          <pc:docMk/>
          <pc:sldMk cId="774303641" sldId="2147483569"/>
        </pc:sldMkLst>
        <pc:spChg chg="del">
          <ac:chgData name="Shamgar, Ido" userId="b847fb63-55f2-486f-a983-8dd1178dfce2" providerId="ADAL" clId="{8217A112-9CC4-4E7C-BF14-A1C54F96F5A6}" dt="2024-01-26T13:55:11.423" v="77" actId="478"/>
          <ac:spMkLst>
            <pc:docMk/>
            <pc:sldMk cId="774303641" sldId="2147483569"/>
            <ac:spMk id="2" creationId="{ACFC543F-C748-184D-D8A4-6EE6B0DB9A01}"/>
          </ac:spMkLst>
        </pc:spChg>
        <pc:spChg chg="add del mod">
          <ac:chgData name="Shamgar, Ido" userId="b847fb63-55f2-486f-a983-8dd1178dfce2" providerId="ADAL" clId="{8217A112-9CC4-4E7C-BF14-A1C54F96F5A6}" dt="2024-01-26T13:55:11.423" v="77" actId="478"/>
          <ac:spMkLst>
            <pc:docMk/>
            <pc:sldMk cId="774303641" sldId="2147483569"/>
            <ac:spMk id="6" creationId="{FAFB7CFB-8C2B-20AC-6726-9CD75C985FE8}"/>
          </ac:spMkLst>
        </pc:spChg>
        <pc:spChg chg="add del mod">
          <ac:chgData name="Shamgar, Ido" userId="b847fb63-55f2-486f-a983-8dd1178dfce2" providerId="ADAL" clId="{8217A112-9CC4-4E7C-BF14-A1C54F96F5A6}" dt="2024-01-26T13:55:11.423" v="77" actId="478"/>
          <ac:spMkLst>
            <pc:docMk/>
            <pc:sldMk cId="774303641" sldId="2147483569"/>
            <ac:spMk id="13" creationId="{9C5974CF-F600-BA9E-6E4E-94F83D08D2CE}"/>
          </ac:spMkLst>
        </pc:spChg>
        <pc:spChg chg="add del mod">
          <ac:chgData name="Shamgar, Ido" userId="b847fb63-55f2-486f-a983-8dd1178dfce2" providerId="ADAL" clId="{8217A112-9CC4-4E7C-BF14-A1C54F96F5A6}" dt="2024-01-26T13:55:11.423" v="77" actId="478"/>
          <ac:spMkLst>
            <pc:docMk/>
            <pc:sldMk cId="774303641" sldId="2147483569"/>
            <ac:spMk id="14" creationId="{5D91903D-1292-E88B-C915-C519457EA1AD}"/>
          </ac:spMkLst>
        </pc:spChg>
        <pc:grpChg chg="del">
          <ac:chgData name="Shamgar, Ido" userId="b847fb63-55f2-486f-a983-8dd1178dfce2" providerId="ADAL" clId="{8217A112-9CC4-4E7C-BF14-A1C54F96F5A6}" dt="2024-01-26T13:57:02.431" v="80" actId="478"/>
          <ac:grpSpMkLst>
            <pc:docMk/>
            <pc:sldMk cId="774303641" sldId="2147483569"/>
            <ac:grpSpMk id="3" creationId="{6B4E7D31-E43E-B25D-05E1-0912452545CA}"/>
          </ac:grpSpMkLst>
        </pc:grpChg>
      </pc:sldChg>
      <pc:sldChg chg="addSp delSp modSp add mod ord delCm">
        <pc:chgData name="Shamgar, Ido" userId="b847fb63-55f2-486f-a983-8dd1178dfce2" providerId="ADAL" clId="{8217A112-9CC4-4E7C-BF14-A1C54F96F5A6}" dt="2024-01-26T15:44:06.755" v="904"/>
        <pc:sldMkLst>
          <pc:docMk/>
          <pc:sldMk cId="1625116600" sldId="2147483570"/>
        </pc:sldMkLst>
        <pc:spChg chg="mod">
          <ac:chgData name="Shamgar, Ido" userId="b847fb63-55f2-486f-a983-8dd1178dfce2" providerId="ADAL" clId="{8217A112-9CC4-4E7C-BF14-A1C54F96F5A6}" dt="2024-01-26T14:12:07.868" v="242" actId="207"/>
          <ac:spMkLst>
            <pc:docMk/>
            <pc:sldMk cId="1625116600" sldId="2147483570"/>
            <ac:spMk id="2" creationId="{AD767D0C-7B89-F301-A16D-733CAB712D5E}"/>
          </ac:spMkLst>
        </pc:spChg>
        <pc:spChg chg="add del">
          <ac:chgData name="Shamgar, Ido" userId="b847fb63-55f2-486f-a983-8dd1178dfce2" providerId="ADAL" clId="{8217A112-9CC4-4E7C-BF14-A1C54F96F5A6}" dt="2024-01-26T15:36:53.238" v="887" actId="478"/>
          <ac:spMkLst>
            <pc:docMk/>
            <pc:sldMk cId="1625116600" sldId="2147483570"/>
            <ac:spMk id="3" creationId="{B4682D1F-A223-3FE6-A333-F5D3AC8E1D5B}"/>
          </ac:spMkLst>
        </pc:spChg>
        <pc:spChg chg="mod">
          <ac:chgData name="Shamgar, Ido" userId="b847fb63-55f2-486f-a983-8dd1178dfce2" providerId="ADAL" clId="{8217A112-9CC4-4E7C-BF14-A1C54F96F5A6}" dt="2024-01-26T14:11:28.264" v="238" actId="6549"/>
          <ac:spMkLst>
            <pc:docMk/>
            <pc:sldMk cId="1625116600" sldId="2147483570"/>
            <ac:spMk id="8" creationId="{A684C624-3CAC-897B-C62B-7B1095DEA648}"/>
          </ac:spMkLst>
        </pc:spChg>
        <pc:spChg chg="mod">
          <ac:chgData name="Shamgar, Ido" userId="b847fb63-55f2-486f-a983-8dd1178dfce2" providerId="ADAL" clId="{8217A112-9CC4-4E7C-BF14-A1C54F96F5A6}" dt="2024-01-26T14:08:57.072" v="197" actId="14100"/>
          <ac:spMkLst>
            <pc:docMk/>
            <pc:sldMk cId="1625116600" sldId="2147483570"/>
            <ac:spMk id="9" creationId="{B6499B47-AA74-A2C7-1652-B028BE71AF7D}"/>
          </ac:spMkLst>
        </pc:spChg>
        <pc:spChg chg="mod">
          <ac:chgData name="Shamgar, Ido" userId="b847fb63-55f2-486f-a983-8dd1178dfce2" providerId="ADAL" clId="{8217A112-9CC4-4E7C-BF14-A1C54F96F5A6}" dt="2024-01-26T13:58:23.902" v="90"/>
          <ac:spMkLst>
            <pc:docMk/>
            <pc:sldMk cId="1625116600" sldId="2147483570"/>
            <ac:spMk id="16" creationId="{33A8B9A5-8FEA-9F6E-D614-8E5C8F060107}"/>
          </ac:spMkLst>
        </pc:spChg>
        <pc:spChg chg="mod">
          <ac:chgData name="Shamgar, Ido" userId="b847fb63-55f2-486f-a983-8dd1178dfce2" providerId="ADAL" clId="{8217A112-9CC4-4E7C-BF14-A1C54F96F5A6}" dt="2024-01-26T13:58:23.902" v="90"/>
          <ac:spMkLst>
            <pc:docMk/>
            <pc:sldMk cId="1625116600" sldId="2147483570"/>
            <ac:spMk id="17" creationId="{88ED9E88-E676-5C6C-F65F-CACE4F385C2E}"/>
          </ac:spMkLst>
        </pc:spChg>
        <pc:spChg chg="del mod">
          <ac:chgData name="Shamgar, Ido" userId="b847fb63-55f2-486f-a983-8dd1178dfce2" providerId="ADAL" clId="{8217A112-9CC4-4E7C-BF14-A1C54F96F5A6}" dt="2024-01-26T13:58:45.065" v="95" actId="478"/>
          <ac:spMkLst>
            <pc:docMk/>
            <pc:sldMk cId="1625116600" sldId="2147483570"/>
            <ac:spMk id="18" creationId="{26B1E33D-9AA7-599F-8F01-F693DFE2D21C}"/>
          </ac:spMkLst>
        </pc:spChg>
        <pc:spChg chg="del mod">
          <ac:chgData name="Shamgar, Ido" userId="b847fb63-55f2-486f-a983-8dd1178dfce2" providerId="ADAL" clId="{8217A112-9CC4-4E7C-BF14-A1C54F96F5A6}" dt="2024-01-26T13:58:46.331" v="96" actId="478"/>
          <ac:spMkLst>
            <pc:docMk/>
            <pc:sldMk cId="1625116600" sldId="2147483570"/>
            <ac:spMk id="19" creationId="{5CA4F565-59CC-D745-7C12-CFD662DBEABB}"/>
          </ac:spMkLst>
        </pc:spChg>
        <pc:spChg chg="mod">
          <ac:chgData name="Shamgar, Ido" userId="b847fb63-55f2-486f-a983-8dd1178dfce2" providerId="ADAL" clId="{8217A112-9CC4-4E7C-BF14-A1C54F96F5A6}" dt="2024-01-26T13:58:23.902" v="90"/>
          <ac:spMkLst>
            <pc:docMk/>
            <pc:sldMk cId="1625116600" sldId="2147483570"/>
            <ac:spMk id="20" creationId="{BCE0BC20-1000-71C4-25C3-01CA07FB985B}"/>
          </ac:spMkLst>
        </pc:spChg>
        <pc:spChg chg="add del mod">
          <ac:chgData name="Shamgar, Ido" userId="b847fb63-55f2-486f-a983-8dd1178dfce2" providerId="ADAL" clId="{8217A112-9CC4-4E7C-BF14-A1C54F96F5A6}" dt="2024-01-26T13:58:48.355" v="98" actId="478"/>
          <ac:spMkLst>
            <pc:docMk/>
            <pc:sldMk cId="1625116600" sldId="2147483570"/>
            <ac:spMk id="21" creationId="{D0CA4949-4C58-7D54-BC48-4F0BD7F1DF50}"/>
          </ac:spMkLst>
        </pc:spChg>
        <pc:spChg chg="add mod">
          <ac:chgData name="Shamgar, Ido" userId="b847fb63-55f2-486f-a983-8dd1178dfce2" providerId="ADAL" clId="{8217A112-9CC4-4E7C-BF14-A1C54F96F5A6}" dt="2024-01-26T14:12:25.538" v="260" actId="20577"/>
          <ac:spMkLst>
            <pc:docMk/>
            <pc:sldMk cId="1625116600" sldId="2147483570"/>
            <ac:spMk id="28" creationId="{31881468-FD31-3603-EEA7-AF98AD7438E3}"/>
          </ac:spMkLst>
        </pc:spChg>
        <pc:spChg chg="add mod">
          <ac:chgData name="Shamgar, Ido" userId="b847fb63-55f2-486f-a983-8dd1178dfce2" providerId="ADAL" clId="{8217A112-9CC4-4E7C-BF14-A1C54F96F5A6}" dt="2024-01-26T15:36:50.579" v="884"/>
          <ac:spMkLst>
            <pc:docMk/>
            <pc:sldMk cId="1625116600" sldId="2147483570"/>
            <ac:spMk id="30" creationId="{9018EA52-DF49-7DAB-6C12-5620E96CE4FA}"/>
          </ac:spMkLst>
        </pc:spChg>
        <pc:spChg chg="add mod">
          <ac:chgData name="Shamgar, Ido" userId="b847fb63-55f2-486f-a983-8dd1178dfce2" providerId="ADAL" clId="{8217A112-9CC4-4E7C-BF14-A1C54F96F5A6}" dt="2024-01-26T15:37:17.108" v="902" actId="1036"/>
          <ac:spMkLst>
            <pc:docMk/>
            <pc:sldMk cId="1625116600" sldId="2147483570"/>
            <ac:spMk id="31" creationId="{9018EA52-DF49-7DAB-6C12-5620E96CE4FA}"/>
          </ac:spMkLst>
        </pc:spChg>
        <pc:spChg chg="mod">
          <ac:chgData name="Shamgar, Ido" userId="b847fb63-55f2-486f-a983-8dd1178dfce2" providerId="ADAL" clId="{8217A112-9CC4-4E7C-BF14-A1C54F96F5A6}" dt="2024-01-26T14:11:13.693" v="237" actId="6549"/>
          <ac:spMkLst>
            <pc:docMk/>
            <pc:sldMk cId="1625116600" sldId="2147483570"/>
            <ac:spMk id="32" creationId="{8920E6F9-9363-3C03-C5CC-21E250B18EDC}"/>
          </ac:spMkLst>
        </pc:spChg>
        <pc:grpChg chg="add mod">
          <ac:chgData name="Shamgar, Ido" userId="b847fb63-55f2-486f-a983-8dd1178dfce2" providerId="ADAL" clId="{8217A112-9CC4-4E7C-BF14-A1C54F96F5A6}" dt="2024-01-26T13:58:28.936" v="91" actId="164"/>
          <ac:grpSpMkLst>
            <pc:docMk/>
            <pc:sldMk cId="1625116600" sldId="2147483570"/>
            <ac:grpSpMk id="11" creationId="{D22DD1CD-5CE5-7143-0F34-14BBBE6C30F7}"/>
          </ac:grpSpMkLst>
        </pc:grpChg>
        <pc:grpChg chg="del mod">
          <ac:chgData name="Shamgar, Ido" userId="b847fb63-55f2-486f-a983-8dd1178dfce2" providerId="ADAL" clId="{8217A112-9CC4-4E7C-BF14-A1C54F96F5A6}" dt="2024-01-26T13:58:46.331" v="96" actId="478"/>
          <ac:grpSpMkLst>
            <pc:docMk/>
            <pc:sldMk cId="1625116600" sldId="2147483570"/>
            <ac:grpSpMk id="13" creationId="{D9D541F4-26E1-5375-623B-CB62B1EAAC85}"/>
          </ac:grpSpMkLst>
        </pc:grpChg>
        <pc:grpChg chg="add del mod">
          <ac:chgData name="Shamgar, Ido" userId="b847fb63-55f2-486f-a983-8dd1178dfce2" providerId="ADAL" clId="{8217A112-9CC4-4E7C-BF14-A1C54F96F5A6}" dt="2024-01-26T13:58:48.918" v="99" actId="478"/>
          <ac:grpSpMkLst>
            <pc:docMk/>
            <pc:sldMk cId="1625116600" sldId="2147483570"/>
            <ac:grpSpMk id="22" creationId="{C1CA2D86-C9EA-CAE8-9E6A-CCFF6E96057A}"/>
          </ac:grpSpMkLst>
        </pc:grpChg>
        <pc:graphicFrameChg chg="del">
          <ac:chgData name="Shamgar, Ido" userId="b847fb63-55f2-486f-a983-8dd1178dfce2" providerId="ADAL" clId="{8217A112-9CC4-4E7C-BF14-A1C54F96F5A6}" dt="2024-01-26T14:11:40.170" v="241" actId="478"/>
          <ac:graphicFrameMkLst>
            <pc:docMk/>
            <pc:sldMk cId="1625116600" sldId="2147483570"/>
            <ac:graphicFrameMk id="14" creationId="{3A43FFBF-BFDC-C3BB-9991-7B0EE8F2BB66}"/>
          </ac:graphicFrameMkLst>
        </pc:graphicFrameChg>
        <pc:picChg chg="add del mod">
          <ac:chgData name="Shamgar, Ido" userId="b847fb63-55f2-486f-a983-8dd1178dfce2" providerId="ADAL" clId="{8217A112-9CC4-4E7C-BF14-A1C54F96F5A6}" dt="2024-01-26T13:57:42.769" v="86" actId="478"/>
          <ac:picMkLst>
            <pc:docMk/>
            <pc:sldMk cId="1625116600" sldId="2147483570"/>
            <ac:picMk id="5" creationId="{CE765FAF-67BB-2F7D-9634-2B52F6929701}"/>
          </ac:picMkLst>
        </pc:picChg>
        <pc:picChg chg="add mod">
          <ac:chgData name="Shamgar, Ido" userId="b847fb63-55f2-486f-a983-8dd1178dfce2" providerId="ADAL" clId="{8217A112-9CC4-4E7C-BF14-A1C54F96F5A6}" dt="2024-01-26T13:58:28.936" v="91" actId="164"/>
          <ac:picMkLst>
            <pc:docMk/>
            <pc:sldMk cId="1625116600" sldId="2147483570"/>
            <ac:picMk id="7" creationId="{7820D487-2953-2331-8064-F8A6E3B981D2}"/>
          </ac:picMkLst>
        </pc:picChg>
        <pc:picChg chg="add del mod">
          <ac:chgData name="Shamgar, Ido" userId="b847fb63-55f2-486f-a983-8dd1178dfce2" providerId="ADAL" clId="{8217A112-9CC4-4E7C-BF14-A1C54F96F5A6}" dt="2024-01-26T15:37:11.621" v="892" actId="478"/>
          <ac:picMkLst>
            <pc:docMk/>
            <pc:sldMk cId="1625116600" sldId="2147483570"/>
            <ac:picMk id="15" creationId="{01FCE357-C899-59B0-62EE-9304364A2C16}"/>
          </ac:picMkLst>
        </pc:picChg>
        <pc:picChg chg="add mod">
          <ac:chgData name="Shamgar, Ido" userId="b847fb63-55f2-486f-a983-8dd1178dfce2" providerId="ADAL" clId="{8217A112-9CC4-4E7C-BF14-A1C54F96F5A6}" dt="2024-01-26T13:59:16.607" v="103" actId="14100"/>
          <ac:picMkLst>
            <pc:docMk/>
            <pc:sldMk cId="1625116600" sldId="2147483570"/>
            <ac:picMk id="23" creationId="{F17522F8-D629-56EE-24DE-F840E4C39B08}"/>
          </ac:picMkLst>
        </pc:picChg>
        <pc:picChg chg="add mod">
          <ac:chgData name="Shamgar, Ido" userId="b847fb63-55f2-486f-a983-8dd1178dfce2" providerId="ADAL" clId="{8217A112-9CC4-4E7C-BF14-A1C54F96F5A6}" dt="2024-01-26T14:06:23.667" v="109" actId="14100"/>
          <ac:picMkLst>
            <pc:docMk/>
            <pc:sldMk cId="1625116600" sldId="2147483570"/>
            <ac:picMk id="24" creationId="{0798ADAE-0730-C456-A334-8E3C5AD9A342}"/>
          </ac:picMkLst>
        </pc:picChg>
        <pc:picChg chg="add del mod">
          <ac:chgData name="Shamgar, Ido" userId="b847fb63-55f2-486f-a983-8dd1178dfce2" providerId="ADAL" clId="{8217A112-9CC4-4E7C-BF14-A1C54F96F5A6}" dt="2024-01-26T14:11:31.690" v="239" actId="478"/>
          <ac:picMkLst>
            <pc:docMk/>
            <pc:sldMk cId="1625116600" sldId="2147483570"/>
            <ac:picMk id="25" creationId="{BE5E9693-C34F-1053-F57C-56EF9951CCF7}"/>
          </ac:picMkLst>
        </pc:picChg>
        <pc:picChg chg="add mod">
          <ac:chgData name="Shamgar, Ido" userId="b847fb63-55f2-486f-a983-8dd1178dfce2" providerId="ADAL" clId="{8217A112-9CC4-4E7C-BF14-A1C54F96F5A6}" dt="2024-01-26T14:11:37.924" v="240" actId="1076"/>
          <ac:picMkLst>
            <pc:docMk/>
            <pc:sldMk cId="1625116600" sldId="2147483570"/>
            <ac:picMk id="26" creationId="{D18DC002-A691-47D9-D84B-3C60C2D35CBF}"/>
          </ac:picMkLst>
        </pc:picChg>
        <pc:picChg chg="add mod">
          <ac:chgData name="Shamgar, Ido" userId="b847fb63-55f2-486f-a983-8dd1178dfce2" providerId="ADAL" clId="{8217A112-9CC4-4E7C-BF14-A1C54F96F5A6}" dt="2024-01-26T14:09:42.367" v="201" actId="14100"/>
          <ac:picMkLst>
            <pc:docMk/>
            <pc:sldMk cId="1625116600" sldId="2147483570"/>
            <ac:picMk id="27" creationId="{44429926-B545-21B6-C612-1E0A5F72B8DF}"/>
          </ac:picMkLst>
        </pc:picChg>
      </pc:sldChg>
      <pc:sldChg chg="addSp delSp modSp new mod">
        <pc:chgData name="Shamgar, Ido" userId="b847fb63-55f2-486f-a983-8dd1178dfce2" providerId="ADAL" clId="{8217A112-9CC4-4E7C-BF14-A1C54F96F5A6}" dt="2024-01-29T10:48:02.892" v="3010" actId="122"/>
        <pc:sldMkLst>
          <pc:docMk/>
          <pc:sldMk cId="1233172178" sldId="2147483571"/>
        </pc:sldMkLst>
        <pc:spChg chg="del">
          <ac:chgData name="Shamgar, Ido" userId="b847fb63-55f2-486f-a983-8dd1178dfce2" providerId="ADAL" clId="{8217A112-9CC4-4E7C-BF14-A1C54F96F5A6}" dt="2024-01-26T14:19:34.199" v="288" actId="478"/>
          <ac:spMkLst>
            <pc:docMk/>
            <pc:sldMk cId="1233172178" sldId="2147483571"/>
            <ac:spMk id="2" creationId="{0C0DC057-9DA6-25AB-B889-5F6403409C2B}"/>
          </ac:spMkLst>
        </pc:spChg>
        <pc:spChg chg="add mod">
          <ac:chgData name="Shamgar, Ido" userId="b847fb63-55f2-486f-a983-8dd1178dfce2" providerId="ADAL" clId="{8217A112-9CC4-4E7C-BF14-A1C54F96F5A6}" dt="2024-01-26T14:19:59.733" v="289"/>
          <ac:spMkLst>
            <pc:docMk/>
            <pc:sldMk cId="1233172178" sldId="2147483571"/>
            <ac:spMk id="4" creationId="{62ACA7E7-2910-34C6-5F30-C0503C3F799C}"/>
          </ac:spMkLst>
        </pc:spChg>
        <pc:spChg chg="add mod">
          <ac:chgData name="Shamgar, Ido" userId="b847fb63-55f2-486f-a983-8dd1178dfce2" providerId="ADAL" clId="{8217A112-9CC4-4E7C-BF14-A1C54F96F5A6}" dt="2024-01-26T14:25:46.194" v="380" actId="6549"/>
          <ac:spMkLst>
            <pc:docMk/>
            <pc:sldMk cId="1233172178" sldId="2147483571"/>
            <ac:spMk id="5" creationId="{EF7A1EFF-4225-7292-3A73-BEA30E2DC7F4}"/>
          </ac:spMkLst>
        </pc:spChg>
        <pc:spChg chg="add mod">
          <ac:chgData name="Shamgar, Ido" userId="b847fb63-55f2-486f-a983-8dd1178dfce2" providerId="ADAL" clId="{8217A112-9CC4-4E7C-BF14-A1C54F96F5A6}" dt="2024-01-29T09:29:40.275" v="1284" actId="113"/>
          <ac:spMkLst>
            <pc:docMk/>
            <pc:sldMk cId="1233172178" sldId="2147483571"/>
            <ac:spMk id="6" creationId="{AC94B9F9-C500-98B1-F16F-2CA99F0FCCC6}"/>
          </ac:spMkLst>
        </pc:spChg>
        <pc:spChg chg="add mod">
          <ac:chgData name="Shamgar, Ido" userId="b847fb63-55f2-486f-a983-8dd1178dfce2" providerId="ADAL" clId="{8217A112-9CC4-4E7C-BF14-A1C54F96F5A6}" dt="2024-01-26T14:22:10.640" v="326" actId="20577"/>
          <ac:spMkLst>
            <pc:docMk/>
            <pc:sldMk cId="1233172178" sldId="2147483571"/>
            <ac:spMk id="7" creationId="{AA92283F-3641-47E1-3923-00FE2B2A5E70}"/>
          </ac:spMkLst>
        </pc:spChg>
        <pc:spChg chg="add mod">
          <ac:chgData name="Shamgar, Ido" userId="b847fb63-55f2-486f-a983-8dd1178dfce2" providerId="ADAL" clId="{8217A112-9CC4-4E7C-BF14-A1C54F96F5A6}" dt="2024-01-26T14:48:43.758" v="531" actId="20577"/>
          <ac:spMkLst>
            <pc:docMk/>
            <pc:sldMk cId="1233172178" sldId="2147483571"/>
            <ac:spMk id="8" creationId="{582B624A-6309-1BF4-FB75-D7EC4B508CCD}"/>
          </ac:spMkLst>
        </pc:spChg>
        <pc:spChg chg="add mod">
          <ac:chgData name="Shamgar, Ido" userId="b847fb63-55f2-486f-a983-8dd1178dfce2" providerId="ADAL" clId="{8217A112-9CC4-4E7C-BF14-A1C54F96F5A6}" dt="2024-01-26T14:19:59.733" v="289"/>
          <ac:spMkLst>
            <pc:docMk/>
            <pc:sldMk cId="1233172178" sldId="2147483571"/>
            <ac:spMk id="9" creationId="{08C0B69B-D39C-BE97-9D99-CDB7E3DBDD5D}"/>
          </ac:spMkLst>
        </pc:spChg>
        <pc:spChg chg="add mod">
          <ac:chgData name="Shamgar, Ido" userId="b847fb63-55f2-486f-a983-8dd1178dfce2" providerId="ADAL" clId="{8217A112-9CC4-4E7C-BF14-A1C54F96F5A6}" dt="2024-01-26T14:19:59.733" v="289"/>
          <ac:spMkLst>
            <pc:docMk/>
            <pc:sldMk cId="1233172178" sldId="2147483571"/>
            <ac:spMk id="10" creationId="{862053A3-36A5-7FF1-6EBF-A4BA0372CD53}"/>
          </ac:spMkLst>
        </pc:spChg>
        <pc:spChg chg="add mod">
          <ac:chgData name="Shamgar, Ido" userId="b847fb63-55f2-486f-a983-8dd1178dfce2" providerId="ADAL" clId="{8217A112-9CC4-4E7C-BF14-A1C54F96F5A6}" dt="2024-01-26T14:19:59.733" v="289"/>
          <ac:spMkLst>
            <pc:docMk/>
            <pc:sldMk cId="1233172178" sldId="2147483571"/>
            <ac:spMk id="12" creationId="{B3D7D3AB-4C79-124E-E40E-2319AA5C72AA}"/>
          </ac:spMkLst>
        </pc:spChg>
        <pc:spChg chg="add mod">
          <ac:chgData name="Shamgar, Ido" userId="b847fb63-55f2-486f-a983-8dd1178dfce2" providerId="ADAL" clId="{8217A112-9CC4-4E7C-BF14-A1C54F96F5A6}" dt="2024-01-26T14:44:23.339" v="471" actId="20577"/>
          <ac:spMkLst>
            <pc:docMk/>
            <pc:sldMk cId="1233172178" sldId="2147483571"/>
            <ac:spMk id="15" creationId="{325BF51C-3359-1967-2BF5-08F6A31C2A84}"/>
          </ac:spMkLst>
        </pc:spChg>
        <pc:spChg chg="add del mod">
          <ac:chgData name="Shamgar, Ido" userId="b847fb63-55f2-486f-a983-8dd1178dfce2" providerId="ADAL" clId="{8217A112-9CC4-4E7C-BF14-A1C54F96F5A6}" dt="2024-01-26T14:24:43.034" v="342" actId="478"/>
          <ac:spMkLst>
            <pc:docMk/>
            <pc:sldMk cId="1233172178" sldId="2147483571"/>
            <ac:spMk id="17" creationId="{9AE0E903-0F28-8C6B-9C66-3DFDE55B2E80}"/>
          </ac:spMkLst>
        </pc:spChg>
        <pc:spChg chg="add del mod">
          <ac:chgData name="Shamgar, Ido" userId="b847fb63-55f2-486f-a983-8dd1178dfce2" providerId="ADAL" clId="{8217A112-9CC4-4E7C-BF14-A1C54F96F5A6}" dt="2024-01-26T14:26:25.996" v="388" actId="478"/>
          <ac:spMkLst>
            <pc:docMk/>
            <pc:sldMk cId="1233172178" sldId="2147483571"/>
            <ac:spMk id="18" creationId="{49CE7CCE-2CE7-507F-6800-793124AE887B}"/>
          </ac:spMkLst>
        </pc:spChg>
        <pc:spChg chg="add del mod">
          <ac:chgData name="Shamgar, Ido" userId="b847fb63-55f2-486f-a983-8dd1178dfce2" providerId="ADAL" clId="{8217A112-9CC4-4E7C-BF14-A1C54F96F5A6}" dt="2024-01-26T14:26:24.337" v="387" actId="478"/>
          <ac:spMkLst>
            <pc:docMk/>
            <pc:sldMk cId="1233172178" sldId="2147483571"/>
            <ac:spMk id="19" creationId="{6186255E-F3B6-C155-E44D-B0984BD1289A}"/>
          </ac:spMkLst>
        </pc:spChg>
        <pc:spChg chg="add mod">
          <ac:chgData name="Shamgar, Ido" userId="b847fb63-55f2-486f-a983-8dd1178dfce2" providerId="ADAL" clId="{8217A112-9CC4-4E7C-BF14-A1C54F96F5A6}" dt="2024-01-26T14:19:59.733" v="289"/>
          <ac:spMkLst>
            <pc:docMk/>
            <pc:sldMk cId="1233172178" sldId="2147483571"/>
            <ac:spMk id="20" creationId="{1D53F360-EC69-31BC-F6DE-E057ABA7A613}"/>
          </ac:spMkLst>
        </pc:spChg>
        <pc:spChg chg="add mod">
          <ac:chgData name="Shamgar, Ido" userId="b847fb63-55f2-486f-a983-8dd1178dfce2" providerId="ADAL" clId="{8217A112-9CC4-4E7C-BF14-A1C54F96F5A6}" dt="2024-01-26T14:19:59.733" v="289"/>
          <ac:spMkLst>
            <pc:docMk/>
            <pc:sldMk cId="1233172178" sldId="2147483571"/>
            <ac:spMk id="21" creationId="{C558F172-55F0-ED08-7C18-A9751303B513}"/>
          </ac:spMkLst>
        </pc:spChg>
        <pc:spChg chg="add mod">
          <ac:chgData name="Shamgar, Ido" userId="b847fb63-55f2-486f-a983-8dd1178dfce2" providerId="ADAL" clId="{8217A112-9CC4-4E7C-BF14-A1C54F96F5A6}" dt="2024-01-26T14:19:59.733" v="289"/>
          <ac:spMkLst>
            <pc:docMk/>
            <pc:sldMk cId="1233172178" sldId="2147483571"/>
            <ac:spMk id="22" creationId="{461EA521-91AE-AD9B-924A-A415C692D6ED}"/>
          </ac:spMkLst>
        </pc:spChg>
        <pc:spChg chg="add del mod">
          <ac:chgData name="Shamgar, Ido" userId="b847fb63-55f2-486f-a983-8dd1178dfce2" providerId="ADAL" clId="{8217A112-9CC4-4E7C-BF14-A1C54F96F5A6}" dt="2024-01-29T09:33:34.199" v="1345" actId="478"/>
          <ac:spMkLst>
            <pc:docMk/>
            <pc:sldMk cId="1233172178" sldId="2147483571"/>
            <ac:spMk id="23" creationId="{55F3355E-AFDA-030D-412E-5684A8406D54}"/>
          </ac:spMkLst>
        </pc:spChg>
        <pc:spChg chg="add del mod">
          <ac:chgData name="Shamgar, Ido" userId="b847fb63-55f2-486f-a983-8dd1178dfce2" providerId="ADAL" clId="{8217A112-9CC4-4E7C-BF14-A1C54F96F5A6}" dt="2024-01-26T15:11:49.199" v="645" actId="22"/>
          <ac:spMkLst>
            <pc:docMk/>
            <pc:sldMk cId="1233172178" sldId="2147483571"/>
            <ac:spMk id="25" creationId="{C1B59CD3-0F54-9B13-1B99-AE6F8B9BB4CB}"/>
          </ac:spMkLst>
        </pc:spChg>
        <pc:spChg chg="add del mod">
          <ac:chgData name="Shamgar, Ido" userId="b847fb63-55f2-486f-a983-8dd1178dfce2" providerId="ADAL" clId="{8217A112-9CC4-4E7C-BF14-A1C54F96F5A6}" dt="2024-01-26T15:11:48.968" v="644"/>
          <ac:spMkLst>
            <pc:docMk/>
            <pc:sldMk cId="1233172178" sldId="2147483571"/>
            <ac:spMk id="26" creationId="{4B49DE82-8869-7FC6-BF0F-F22D66814FB2}"/>
          </ac:spMkLst>
        </pc:spChg>
        <pc:graphicFrameChg chg="add mod modGraphic">
          <ac:chgData name="Shamgar, Ido" userId="b847fb63-55f2-486f-a983-8dd1178dfce2" providerId="ADAL" clId="{8217A112-9CC4-4E7C-BF14-A1C54F96F5A6}" dt="2024-01-29T10:48:02.892" v="3010" actId="122"/>
          <ac:graphicFrameMkLst>
            <pc:docMk/>
            <pc:sldMk cId="1233172178" sldId="2147483571"/>
            <ac:graphicFrameMk id="13" creationId="{443F014F-119A-D699-92E3-7175BE792EAA}"/>
          </ac:graphicFrameMkLst>
        </pc:graphicFrameChg>
        <pc:graphicFrameChg chg="add mod modGraphic">
          <ac:chgData name="Shamgar, Ido" userId="b847fb63-55f2-486f-a983-8dd1178dfce2" providerId="ADAL" clId="{8217A112-9CC4-4E7C-BF14-A1C54F96F5A6}" dt="2024-01-29T10:48:00.337" v="3009" actId="122"/>
          <ac:graphicFrameMkLst>
            <pc:docMk/>
            <pc:sldMk cId="1233172178" sldId="2147483571"/>
            <ac:graphicFrameMk id="14" creationId="{97999077-D817-F7F5-E6F6-7B560BF12DDE}"/>
          </ac:graphicFrameMkLst>
        </pc:graphicFrameChg>
        <pc:picChg chg="add mod">
          <ac:chgData name="Shamgar, Ido" userId="b847fb63-55f2-486f-a983-8dd1178dfce2" providerId="ADAL" clId="{8217A112-9CC4-4E7C-BF14-A1C54F96F5A6}" dt="2024-01-26T14:19:59.733" v="289"/>
          <ac:picMkLst>
            <pc:docMk/>
            <pc:sldMk cId="1233172178" sldId="2147483571"/>
            <ac:picMk id="3" creationId="{08C27468-A304-49E2-75C3-521D26873FCC}"/>
          </ac:picMkLst>
        </pc:picChg>
        <pc:picChg chg="add mod">
          <ac:chgData name="Shamgar, Ido" userId="b847fb63-55f2-486f-a983-8dd1178dfce2" providerId="ADAL" clId="{8217A112-9CC4-4E7C-BF14-A1C54F96F5A6}" dt="2024-01-26T14:19:59.733" v="289"/>
          <ac:picMkLst>
            <pc:docMk/>
            <pc:sldMk cId="1233172178" sldId="2147483571"/>
            <ac:picMk id="11" creationId="{FA375D3F-6ED7-6E99-70F4-CFB1E7886DD8}"/>
          </ac:picMkLst>
        </pc:picChg>
        <pc:picChg chg="add del mod">
          <ac:chgData name="Shamgar, Ido" userId="b847fb63-55f2-486f-a983-8dd1178dfce2" providerId="ADAL" clId="{8217A112-9CC4-4E7C-BF14-A1C54F96F5A6}" dt="2024-01-26T14:20:33.931" v="293" actId="478"/>
          <ac:picMkLst>
            <pc:docMk/>
            <pc:sldMk cId="1233172178" sldId="2147483571"/>
            <ac:picMk id="16" creationId="{B613F739-A117-7CA7-84BA-C37DCFC48318}"/>
          </ac:picMkLst>
        </pc:picChg>
      </pc:sldChg>
      <pc:sldChg chg="add del">
        <pc:chgData name="Shamgar, Ido" userId="b847fb63-55f2-486f-a983-8dd1178dfce2" providerId="ADAL" clId="{8217A112-9CC4-4E7C-BF14-A1C54F96F5A6}" dt="2024-01-26T13:57:13.704" v="82"/>
        <pc:sldMkLst>
          <pc:docMk/>
          <pc:sldMk cId="2096206648" sldId="2147483571"/>
        </pc:sldMkLst>
      </pc:sldChg>
      <pc:sldChg chg="delSp modSp add mod">
        <pc:chgData name="Shamgar, Ido" userId="b847fb63-55f2-486f-a983-8dd1178dfce2" providerId="ADAL" clId="{8217A112-9CC4-4E7C-BF14-A1C54F96F5A6}" dt="2024-01-29T10:47:54.401" v="3008" actId="122"/>
        <pc:sldMkLst>
          <pc:docMk/>
          <pc:sldMk cId="1276768107" sldId="2147483572"/>
        </pc:sldMkLst>
        <pc:spChg chg="mod">
          <ac:chgData name="Shamgar, Ido" userId="b847fb63-55f2-486f-a983-8dd1178dfce2" providerId="ADAL" clId="{8217A112-9CC4-4E7C-BF14-A1C54F96F5A6}" dt="2024-01-26T15:30:17.169" v="817"/>
          <ac:spMkLst>
            <pc:docMk/>
            <pc:sldMk cId="1276768107" sldId="2147483572"/>
            <ac:spMk id="5" creationId="{EF7A1EFF-4225-7292-3A73-BEA30E2DC7F4}"/>
          </ac:spMkLst>
        </pc:spChg>
        <pc:spChg chg="mod">
          <ac:chgData name="Shamgar, Ido" userId="b847fb63-55f2-486f-a983-8dd1178dfce2" providerId="ADAL" clId="{8217A112-9CC4-4E7C-BF14-A1C54F96F5A6}" dt="2024-01-29T09:29:25.266" v="1266" actId="20577"/>
          <ac:spMkLst>
            <pc:docMk/>
            <pc:sldMk cId="1276768107" sldId="2147483572"/>
            <ac:spMk id="6" creationId="{AC94B9F9-C500-98B1-F16F-2CA99F0FCCC6}"/>
          </ac:spMkLst>
        </pc:spChg>
        <pc:spChg chg="mod">
          <ac:chgData name="Shamgar, Ido" userId="b847fb63-55f2-486f-a983-8dd1178dfce2" providerId="ADAL" clId="{8217A112-9CC4-4E7C-BF14-A1C54F96F5A6}" dt="2024-01-29T09:24:07.071" v="993" actId="20577"/>
          <ac:spMkLst>
            <pc:docMk/>
            <pc:sldMk cId="1276768107" sldId="2147483572"/>
            <ac:spMk id="7" creationId="{AA92283F-3641-47E1-3923-00FE2B2A5E70}"/>
          </ac:spMkLst>
        </pc:spChg>
        <pc:spChg chg="mod">
          <ac:chgData name="Shamgar, Ido" userId="b847fb63-55f2-486f-a983-8dd1178dfce2" providerId="ADAL" clId="{8217A112-9CC4-4E7C-BF14-A1C54F96F5A6}" dt="2024-01-29T09:26:49.854" v="1107" actId="20577"/>
          <ac:spMkLst>
            <pc:docMk/>
            <pc:sldMk cId="1276768107" sldId="2147483572"/>
            <ac:spMk id="8" creationId="{582B624A-6309-1BF4-FB75-D7EC4B508CCD}"/>
          </ac:spMkLst>
        </pc:spChg>
        <pc:spChg chg="del">
          <ac:chgData name="Shamgar, Ido" userId="b847fb63-55f2-486f-a983-8dd1178dfce2" providerId="ADAL" clId="{8217A112-9CC4-4E7C-BF14-A1C54F96F5A6}" dt="2024-01-29T09:33:30.263" v="1344" actId="478"/>
          <ac:spMkLst>
            <pc:docMk/>
            <pc:sldMk cId="1276768107" sldId="2147483572"/>
            <ac:spMk id="23" creationId="{55F3355E-AFDA-030D-412E-5684A8406D54}"/>
          </ac:spMkLst>
        </pc:spChg>
        <pc:graphicFrameChg chg="modGraphic">
          <ac:chgData name="Shamgar, Ido" userId="b847fb63-55f2-486f-a983-8dd1178dfce2" providerId="ADAL" clId="{8217A112-9CC4-4E7C-BF14-A1C54F96F5A6}" dt="2024-01-29T10:47:54.401" v="3008" actId="122"/>
          <ac:graphicFrameMkLst>
            <pc:docMk/>
            <pc:sldMk cId="1276768107" sldId="2147483572"/>
            <ac:graphicFrameMk id="13" creationId="{443F014F-119A-D699-92E3-7175BE792EAA}"/>
          </ac:graphicFrameMkLst>
        </pc:graphicFrameChg>
        <pc:graphicFrameChg chg="modGraphic">
          <ac:chgData name="Shamgar, Ido" userId="b847fb63-55f2-486f-a983-8dd1178dfce2" providerId="ADAL" clId="{8217A112-9CC4-4E7C-BF14-A1C54F96F5A6}" dt="2024-01-29T10:47:51.526" v="3007" actId="120"/>
          <ac:graphicFrameMkLst>
            <pc:docMk/>
            <pc:sldMk cId="1276768107" sldId="2147483572"/>
            <ac:graphicFrameMk id="14" creationId="{97999077-D817-F7F5-E6F6-7B560BF12DDE}"/>
          </ac:graphicFrameMkLst>
        </pc:graphicFrameChg>
        <pc:picChg chg="del mod">
          <ac:chgData name="Shamgar, Ido" userId="b847fb63-55f2-486f-a983-8dd1178dfce2" providerId="ADAL" clId="{8217A112-9CC4-4E7C-BF14-A1C54F96F5A6}" dt="2024-01-26T15:30:13.655" v="816" actId="478"/>
          <ac:picMkLst>
            <pc:docMk/>
            <pc:sldMk cId="1276768107" sldId="2147483572"/>
            <ac:picMk id="11" creationId="{FA375D3F-6ED7-6E99-70F4-CFB1E7886DD8}"/>
          </ac:picMkLst>
        </pc:picChg>
      </pc:sldChg>
      <pc:sldChg chg="modSp add del mod">
        <pc:chgData name="Shamgar, Ido" userId="b847fb63-55f2-486f-a983-8dd1178dfce2" providerId="ADAL" clId="{8217A112-9CC4-4E7C-BF14-A1C54F96F5A6}" dt="2024-01-29T10:46:09.122" v="2933" actId="47"/>
        <pc:sldMkLst>
          <pc:docMk/>
          <pc:sldMk cId="1993193641" sldId="2147483573"/>
        </pc:sldMkLst>
        <pc:spChg chg="mod">
          <ac:chgData name="Shamgar, Ido" userId="b847fb63-55f2-486f-a983-8dd1178dfce2" providerId="ADAL" clId="{8217A112-9CC4-4E7C-BF14-A1C54F96F5A6}" dt="2024-01-29T09:30:03.875" v="1295" actId="20577"/>
          <ac:spMkLst>
            <pc:docMk/>
            <pc:sldMk cId="1993193641" sldId="2147483573"/>
            <ac:spMk id="15" creationId="{EECA1B11-DE0D-01E3-D53F-109E8BFB62BA}"/>
          </ac:spMkLst>
        </pc:spChg>
      </pc:sldChg>
      <pc:sldChg chg="delSp modSp add mod">
        <pc:chgData name="Shamgar, Ido" userId="b847fb63-55f2-486f-a983-8dd1178dfce2" providerId="ADAL" clId="{8217A112-9CC4-4E7C-BF14-A1C54F96F5A6}" dt="2024-01-29T10:47:21.301" v="3003" actId="20577"/>
        <pc:sldMkLst>
          <pc:docMk/>
          <pc:sldMk cId="176285548" sldId="2147483574"/>
        </pc:sldMkLst>
        <pc:spChg chg="mod">
          <ac:chgData name="Shamgar, Ido" userId="b847fb63-55f2-486f-a983-8dd1178dfce2" providerId="ADAL" clId="{8217A112-9CC4-4E7C-BF14-A1C54F96F5A6}" dt="2024-01-29T09:40:37.824" v="1412" actId="20577"/>
          <ac:spMkLst>
            <pc:docMk/>
            <pc:sldMk cId="176285548" sldId="2147483574"/>
            <ac:spMk id="5" creationId="{EF7A1EFF-4225-7292-3A73-BEA30E2DC7F4}"/>
          </ac:spMkLst>
        </pc:spChg>
        <pc:spChg chg="mod">
          <ac:chgData name="Shamgar, Ido" userId="b847fb63-55f2-486f-a983-8dd1178dfce2" providerId="ADAL" clId="{8217A112-9CC4-4E7C-BF14-A1C54F96F5A6}" dt="2024-01-29T09:32:39.615" v="1341" actId="6549"/>
          <ac:spMkLst>
            <pc:docMk/>
            <pc:sldMk cId="176285548" sldId="2147483574"/>
            <ac:spMk id="6" creationId="{AC94B9F9-C500-98B1-F16F-2CA99F0FCCC6}"/>
          </ac:spMkLst>
        </pc:spChg>
        <pc:spChg chg="mod">
          <ac:chgData name="Shamgar, Ido" userId="b847fb63-55f2-486f-a983-8dd1178dfce2" providerId="ADAL" clId="{8217A112-9CC4-4E7C-BF14-A1C54F96F5A6}" dt="2024-01-29T09:33:00.153" v="1342" actId="6549"/>
          <ac:spMkLst>
            <pc:docMk/>
            <pc:sldMk cId="176285548" sldId="2147483574"/>
            <ac:spMk id="7" creationId="{AA92283F-3641-47E1-3923-00FE2B2A5E70}"/>
          </ac:spMkLst>
        </pc:spChg>
        <pc:spChg chg="mod">
          <ac:chgData name="Shamgar, Ido" userId="b847fb63-55f2-486f-a983-8dd1178dfce2" providerId="ADAL" clId="{8217A112-9CC4-4E7C-BF14-A1C54F96F5A6}" dt="2024-01-29T09:32:25.652" v="1340" actId="2711"/>
          <ac:spMkLst>
            <pc:docMk/>
            <pc:sldMk cId="176285548" sldId="2147483574"/>
            <ac:spMk id="8" creationId="{582B624A-6309-1BF4-FB75-D7EC4B508CCD}"/>
          </ac:spMkLst>
        </pc:spChg>
        <pc:spChg chg="mod">
          <ac:chgData name="Shamgar, Ido" userId="b847fb63-55f2-486f-a983-8dd1178dfce2" providerId="ADAL" clId="{8217A112-9CC4-4E7C-BF14-A1C54F96F5A6}" dt="2024-01-29T09:31:21.465" v="1317" actId="20577"/>
          <ac:spMkLst>
            <pc:docMk/>
            <pc:sldMk cId="176285548" sldId="2147483574"/>
            <ac:spMk id="12" creationId="{B3D7D3AB-4C79-124E-E40E-2319AA5C72AA}"/>
          </ac:spMkLst>
        </pc:spChg>
        <pc:spChg chg="del">
          <ac:chgData name="Shamgar, Ido" userId="b847fb63-55f2-486f-a983-8dd1178dfce2" providerId="ADAL" clId="{8217A112-9CC4-4E7C-BF14-A1C54F96F5A6}" dt="2024-01-29T09:33:26.042" v="1343" actId="478"/>
          <ac:spMkLst>
            <pc:docMk/>
            <pc:sldMk cId="176285548" sldId="2147483574"/>
            <ac:spMk id="23" creationId="{55F3355E-AFDA-030D-412E-5684A8406D54}"/>
          </ac:spMkLst>
        </pc:spChg>
        <pc:graphicFrameChg chg="modGraphic">
          <ac:chgData name="Shamgar, Ido" userId="b847fb63-55f2-486f-a983-8dd1178dfce2" providerId="ADAL" clId="{8217A112-9CC4-4E7C-BF14-A1C54F96F5A6}" dt="2024-01-29T10:47:09.506" v="2998" actId="20577"/>
          <ac:graphicFrameMkLst>
            <pc:docMk/>
            <pc:sldMk cId="176285548" sldId="2147483574"/>
            <ac:graphicFrameMk id="13" creationId="{443F014F-119A-D699-92E3-7175BE792EAA}"/>
          </ac:graphicFrameMkLst>
        </pc:graphicFrameChg>
        <pc:graphicFrameChg chg="modGraphic">
          <ac:chgData name="Shamgar, Ido" userId="b847fb63-55f2-486f-a983-8dd1178dfce2" providerId="ADAL" clId="{8217A112-9CC4-4E7C-BF14-A1C54F96F5A6}" dt="2024-01-29T10:47:21.301" v="3003" actId="20577"/>
          <ac:graphicFrameMkLst>
            <pc:docMk/>
            <pc:sldMk cId="176285548" sldId="2147483574"/>
            <ac:graphicFrameMk id="14" creationId="{97999077-D817-F7F5-E6F6-7B560BF12DDE}"/>
          </ac:graphicFrameMkLst>
        </pc:graphicFrameChg>
      </pc:sldChg>
      <pc:sldChg chg="modSp add mod">
        <pc:chgData name="Shamgar, Ido" userId="b847fb63-55f2-486f-a983-8dd1178dfce2" providerId="ADAL" clId="{8217A112-9CC4-4E7C-BF14-A1C54F96F5A6}" dt="2024-01-29T10:48:17.160" v="3012" actId="122"/>
        <pc:sldMkLst>
          <pc:docMk/>
          <pc:sldMk cId="273895683" sldId="2147483575"/>
        </pc:sldMkLst>
        <pc:spChg chg="mod">
          <ac:chgData name="Shamgar, Ido" userId="b847fb63-55f2-486f-a983-8dd1178dfce2" providerId="ADAL" clId="{8217A112-9CC4-4E7C-BF14-A1C54F96F5A6}" dt="2024-01-29T09:59:42.389" v="1956"/>
          <ac:spMkLst>
            <pc:docMk/>
            <pc:sldMk cId="273895683" sldId="2147483575"/>
            <ac:spMk id="5" creationId="{EF7A1EFF-4225-7292-3A73-BEA30E2DC7F4}"/>
          </ac:spMkLst>
        </pc:spChg>
        <pc:spChg chg="mod">
          <ac:chgData name="Shamgar, Ido" userId="b847fb63-55f2-486f-a983-8dd1178dfce2" providerId="ADAL" clId="{8217A112-9CC4-4E7C-BF14-A1C54F96F5A6}" dt="2024-01-29T09:47:12.854" v="1854" actId="113"/>
          <ac:spMkLst>
            <pc:docMk/>
            <pc:sldMk cId="273895683" sldId="2147483575"/>
            <ac:spMk id="6" creationId="{AC94B9F9-C500-98B1-F16F-2CA99F0FCCC6}"/>
          </ac:spMkLst>
        </pc:spChg>
        <pc:spChg chg="mod">
          <ac:chgData name="Shamgar, Ido" userId="b847fb63-55f2-486f-a983-8dd1178dfce2" providerId="ADAL" clId="{8217A112-9CC4-4E7C-BF14-A1C54F96F5A6}" dt="2024-01-29T09:44:49.282" v="1742" actId="20577"/>
          <ac:spMkLst>
            <pc:docMk/>
            <pc:sldMk cId="273895683" sldId="2147483575"/>
            <ac:spMk id="7" creationId="{AA92283F-3641-47E1-3923-00FE2B2A5E70}"/>
          </ac:spMkLst>
        </pc:spChg>
        <pc:spChg chg="mod">
          <ac:chgData name="Shamgar, Ido" userId="b847fb63-55f2-486f-a983-8dd1178dfce2" providerId="ADAL" clId="{8217A112-9CC4-4E7C-BF14-A1C54F96F5A6}" dt="2024-01-29T09:48:02.725" v="1877" actId="20577"/>
          <ac:spMkLst>
            <pc:docMk/>
            <pc:sldMk cId="273895683" sldId="2147483575"/>
            <ac:spMk id="8" creationId="{582B624A-6309-1BF4-FB75-D7EC4B508CCD}"/>
          </ac:spMkLst>
        </pc:spChg>
        <pc:spChg chg="mod">
          <ac:chgData name="Shamgar, Ido" userId="b847fb63-55f2-486f-a983-8dd1178dfce2" providerId="ADAL" clId="{8217A112-9CC4-4E7C-BF14-A1C54F96F5A6}" dt="2024-01-29T10:30:03.631" v="2916" actId="20577"/>
          <ac:spMkLst>
            <pc:docMk/>
            <pc:sldMk cId="273895683" sldId="2147483575"/>
            <ac:spMk id="12" creationId="{B3D7D3AB-4C79-124E-E40E-2319AA5C72AA}"/>
          </ac:spMkLst>
        </pc:spChg>
        <pc:graphicFrameChg chg="mod modGraphic">
          <ac:chgData name="Shamgar, Ido" userId="b847fb63-55f2-486f-a983-8dd1178dfce2" providerId="ADAL" clId="{8217A112-9CC4-4E7C-BF14-A1C54F96F5A6}" dt="2024-01-29T10:48:17.160" v="3012" actId="122"/>
          <ac:graphicFrameMkLst>
            <pc:docMk/>
            <pc:sldMk cId="273895683" sldId="2147483575"/>
            <ac:graphicFrameMk id="13" creationId="{443F014F-119A-D699-92E3-7175BE792EAA}"/>
          </ac:graphicFrameMkLst>
        </pc:graphicFrameChg>
        <pc:graphicFrameChg chg="mod modGraphic">
          <ac:chgData name="Shamgar, Ido" userId="b847fb63-55f2-486f-a983-8dd1178dfce2" providerId="ADAL" clId="{8217A112-9CC4-4E7C-BF14-A1C54F96F5A6}" dt="2024-01-29T10:48:14.826" v="3011" actId="122"/>
          <ac:graphicFrameMkLst>
            <pc:docMk/>
            <pc:sldMk cId="273895683" sldId="2147483575"/>
            <ac:graphicFrameMk id="14" creationId="{97999077-D817-F7F5-E6F6-7B560BF12DDE}"/>
          </ac:graphicFrameMkLst>
        </pc:graphicFrameChg>
      </pc:sldChg>
      <pc:sldChg chg="modSp add mod">
        <pc:chgData name="Shamgar, Ido" userId="b847fb63-55f2-486f-a983-8dd1178dfce2" providerId="ADAL" clId="{8217A112-9CC4-4E7C-BF14-A1C54F96F5A6}" dt="2024-01-29T10:48:25.226" v="3014" actId="122"/>
        <pc:sldMkLst>
          <pc:docMk/>
          <pc:sldMk cId="255538040" sldId="2147483576"/>
        </pc:sldMkLst>
        <pc:spChg chg="mod">
          <ac:chgData name="Shamgar, Ido" userId="b847fb63-55f2-486f-a983-8dd1178dfce2" providerId="ADAL" clId="{8217A112-9CC4-4E7C-BF14-A1C54F96F5A6}" dt="2024-01-29T10:45:53.355" v="2932" actId="255"/>
          <ac:spMkLst>
            <pc:docMk/>
            <pc:sldMk cId="255538040" sldId="2147483576"/>
            <ac:spMk id="5" creationId="{EF7A1EFF-4225-7292-3A73-BEA30E2DC7F4}"/>
          </ac:spMkLst>
        </pc:spChg>
        <pc:spChg chg="mod">
          <ac:chgData name="Shamgar, Ido" userId="b847fb63-55f2-486f-a983-8dd1178dfce2" providerId="ADAL" clId="{8217A112-9CC4-4E7C-BF14-A1C54F96F5A6}" dt="2024-01-29T10:08:50.805" v="2013" actId="6549"/>
          <ac:spMkLst>
            <pc:docMk/>
            <pc:sldMk cId="255538040" sldId="2147483576"/>
            <ac:spMk id="6" creationId="{AC94B9F9-C500-98B1-F16F-2CA99F0FCCC6}"/>
          </ac:spMkLst>
        </pc:spChg>
        <pc:spChg chg="mod">
          <ac:chgData name="Shamgar, Ido" userId="b847fb63-55f2-486f-a983-8dd1178dfce2" providerId="ADAL" clId="{8217A112-9CC4-4E7C-BF14-A1C54F96F5A6}" dt="2024-01-29T10:09:20.134" v="2034" actId="20577"/>
          <ac:spMkLst>
            <pc:docMk/>
            <pc:sldMk cId="255538040" sldId="2147483576"/>
            <ac:spMk id="7" creationId="{AA92283F-3641-47E1-3923-00FE2B2A5E70}"/>
          </ac:spMkLst>
        </pc:spChg>
        <pc:spChg chg="mod">
          <ac:chgData name="Shamgar, Ido" userId="b847fb63-55f2-486f-a983-8dd1178dfce2" providerId="ADAL" clId="{8217A112-9CC4-4E7C-BF14-A1C54F96F5A6}" dt="2024-01-29T10:10:53.770" v="2053" actId="20577"/>
          <ac:spMkLst>
            <pc:docMk/>
            <pc:sldMk cId="255538040" sldId="2147483576"/>
            <ac:spMk id="8" creationId="{582B624A-6309-1BF4-FB75-D7EC4B508CCD}"/>
          </ac:spMkLst>
        </pc:spChg>
        <pc:spChg chg="mod">
          <ac:chgData name="Shamgar, Ido" userId="b847fb63-55f2-486f-a983-8dd1178dfce2" providerId="ADAL" clId="{8217A112-9CC4-4E7C-BF14-A1C54F96F5A6}" dt="2024-01-29T10:13:48.484" v="2151" actId="20577"/>
          <ac:spMkLst>
            <pc:docMk/>
            <pc:sldMk cId="255538040" sldId="2147483576"/>
            <ac:spMk id="15" creationId="{325BF51C-3359-1967-2BF5-08F6A31C2A84}"/>
          </ac:spMkLst>
        </pc:spChg>
        <pc:graphicFrameChg chg="mod modGraphic">
          <ac:chgData name="Shamgar, Ido" userId="b847fb63-55f2-486f-a983-8dd1178dfce2" providerId="ADAL" clId="{8217A112-9CC4-4E7C-BF14-A1C54F96F5A6}" dt="2024-01-29T10:48:25.226" v="3014" actId="122"/>
          <ac:graphicFrameMkLst>
            <pc:docMk/>
            <pc:sldMk cId="255538040" sldId="2147483576"/>
            <ac:graphicFrameMk id="13" creationId="{443F014F-119A-D699-92E3-7175BE792EAA}"/>
          </ac:graphicFrameMkLst>
        </pc:graphicFrameChg>
        <pc:graphicFrameChg chg="mod modGraphic">
          <ac:chgData name="Shamgar, Ido" userId="b847fb63-55f2-486f-a983-8dd1178dfce2" providerId="ADAL" clId="{8217A112-9CC4-4E7C-BF14-A1C54F96F5A6}" dt="2024-01-29T10:48:21.519" v="3013" actId="122"/>
          <ac:graphicFrameMkLst>
            <pc:docMk/>
            <pc:sldMk cId="255538040" sldId="2147483576"/>
            <ac:graphicFrameMk id="14" creationId="{97999077-D817-F7F5-E6F6-7B560BF12DDE}"/>
          </ac:graphicFrameMkLst>
        </pc:graphicFrameChg>
      </pc:sldChg>
      <pc:sldChg chg="modSp add mod">
        <pc:chgData name="Shamgar, Ido" userId="b847fb63-55f2-486f-a983-8dd1178dfce2" providerId="ADAL" clId="{8217A112-9CC4-4E7C-BF14-A1C54F96F5A6}" dt="2024-01-29T10:48:32.121" v="3016" actId="122"/>
        <pc:sldMkLst>
          <pc:docMk/>
          <pc:sldMk cId="1515365348" sldId="2147483577"/>
        </pc:sldMkLst>
        <pc:spChg chg="mod">
          <ac:chgData name="Shamgar, Ido" userId="b847fb63-55f2-486f-a983-8dd1178dfce2" providerId="ADAL" clId="{8217A112-9CC4-4E7C-BF14-A1C54F96F5A6}" dt="2024-01-29T10:15:31.100" v="2154" actId="20577"/>
          <ac:spMkLst>
            <pc:docMk/>
            <pc:sldMk cId="1515365348" sldId="2147483577"/>
            <ac:spMk id="5" creationId="{EF7A1EFF-4225-7292-3A73-BEA30E2DC7F4}"/>
          </ac:spMkLst>
        </pc:spChg>
        <pc:spChg chg="mod">
          <ac:chgData name="Shamgar, Ido" userId="b847fb63-55f2-486f-a983-8dd1178dfce2" providerId="ADAL" clId="{8217A112-9CC4-4E7C-BF14-A1C54F96F5A6}" dt="2024-01-29T10:24:19.532" v="2753" actId="20577"/>
          <ac:spMkLst>
            <pc:docMk/>
            <pc:sldMk cId="1515365348" sldId="2147483577"/>
            <ac:spMk id="6" creationId="{AC94B9F9-C500-98B1-F16F-2CA99F0FCCC6}"/>
          </ac:spMkLst>
        </pc:spChg>
        <pc:spChg chg="mod">
          <ac:chgData name="Shamgar, Ido" userId="b847fb63-55f2-486f-a983-8dd1178dfce2" providerId="ADAL" clId="{8217A112-9CC4-4E7C-BF14-A1C54F96F5A6}" dt="2024-01-29T10:24:49.401" v="2775" actId="20577"/>
          <ac:spMkLst>
            <pc:docMk/>
            <pc:sldMk cId="1515365348" sldId="2147483577"/>
            <ac:spMk id="7" creationId="{AA92283F-3641-47E1-3923-00FE2B2A5E70}"/>
          </ac:spMkLst>
        </pc:spChg>
        <pc:spChg chg="mod">
          <ac:chgData name="Shamgar, Ido" userId="b847fb63-55f2-486f-a983-8dd1178dfce2" providerId="ADAL" clId="{8217A112-9CC4-4E7C-BF14-A1C54F96F5A6}" dt="2024-01-29T10:26:43.181" v="2797" actId="20577"/>
          <ac:spMkLst>
            <pc:docMk/>
            <pc:sldMk cId="1515365348" sldId="2147483577"/>
            <ac:spMk id="8" creationId="{582B624A-6309-1BF4-FB75-D7EC4B508CCD}"/>
          </ac:spMkLst>
        </pc:spChg>
        <pc:spChg chg="mod">
          <ac:chgData name="Shamgar, Ido" userId="b847fb63-55f2-486f-a983-8dd1178dfce2" providerId="ADAL" clId="{8217A112-9CC4-4E7C-BF14-A1C54F96F5A6}" dt="2024-01-29T10:29:45.310" v="2902" actId="20577"/>
          <ac:spMkLst>
            <pc:docMk/>
            <pc:sldMk cId="1515365348" sldId="2147483577"/>
            <ac:spMk id="12" creationId="{B3D7D3AB-4C79-124E-E40E-2319AA5C72AA}"/>
          </ac:spMkLst>
        </pc:spChg>
        <pc:graphicFrameChg chg="mod modGraphic">
          <ac:chgData name="Shamgar, Ido" userId="b847fb63-55f2-486f-a983-8dd1178dfce2" providerId="ADAL" clId="{8217A112-9CC4-4E7C-BF14-A1C54F96F5A6}" dt="2024-01-29T10:48:32.121" v="3016" actId="122"/>
          <ac:graphicFrameMkLst>
            <pc:docMk/>
            <pc:sldMk cId="1515365348" sldId="2147483577"/>
            <ac:graphicFrameMk id="13" creationId="{443F014F-119A-D699-92E3-7175BE792EAA}"/>
          </ac:graphicFrameMkLst>
        </pc:graphicFrameChg>
        <pc:graphicFrameChg chg="mod modGraphic">
          <ac:chgData name="Shamgar, Ido" userId="b847fb63-55f2-486f-a983-8dd1178dfce2" providerId="ADAL" clId="{8217A112-9CC4-4E7C-BF14-A1C54F96F5A6}" dt="2024-01-29T10:48:29.477" v="3015" actId="122"/>
          <ac:graphicFrameMkLst>
            <pc:docMk/>
            <pc:sldMk cId="1515365348" sldId="2147483577"/>
            <ac:graphicFrameMk id="14" creationId="{97999077-D817-F7F5-E6F6-7B560BF12DDE}"/>
          </ac:graphicFrameMkLst>
        </pc:graphicFrameChg>
      </pc:sldChg>
    </pc:docChg>
  </pc:docChgLst>
  <pc:docChgLst>
    <pc:chgData name="Lehmann, Ralf" userId="883ccaa9-f175-423b-9420-3e24ae9fe722" providerId="ADAL" clId="{A8911905-9D6F-4630-AA37-FEACFC267137}"/>
    <pc:docChg chg="modSld">
      <pc:chgData name="Lehmann, Ralf" userId="883ccaa9-f175-423b-9420-3e24ae9fe722" providerId="ADAL" clId="{A8911905-9D6F-4630-AA37-FEACFC267137}" dt="2024-01-12T11:18:04.747" v="3" actId="1038"/>
      <pc:docMkLst>
        <pc:docMk/>
      </pc:docMkLst>
      <pc:sldChg chg="modSp mod">
        <pc:chgData name="Lehmann, Ralf" userId="883ccaa9-f175-423b-9420-3e24ae9fe722" providerId="ADAL" clId="{A8911905-9D6F-4630-AA37-FEACFC267137}" dt="2024-01-12T11:18:04.747" v="3" actId="1038"/>
        <pc:sldMkLst>
          <pc:docMk/>
          <pc:sldMk cId="3023718160" sldId="269"/>
        </pc:sldMkLst>
        <pc:spChg chg="mod">
          <ac:chgData name="Lehmann, Ralf" userId="883ccaa9-f175-423b-9420-3e24ae9fe722" providerId="ADAL" clId="{A8911905-9D6F-4630-AA37-FEACFC267137}" dt="2024-01-12T11:18:04.747" v="3" actId="1038"/>
          <ac:spMkLst>
            <pc:docMk/>
            <pc:sldMk cId="3023718160" sldId="269"/>
            <ac:spMk id="8" creationId="{A3001B5D-4D8F-76EB-58E5-25CB08E7CDA7}"/>
          </ac:spMkLst>
        </pc:spChg>
      </pc:sldChg>
    </pc:docChg>
  </pc:docChgLst>
  <pc:docChgLst>
    <pc:chgData name="Shamgar, Ido" userId="b847fb63-55f2-486f-a983-8dd1178dfce2" providerId="ADAL" clId="{0553F4D6-A8A6-475B-A3B0-8E623ADAE769}"/>
    <pc:docChg chg="undo custSel addSld modSld modMainMaster">
      <pc:chgData name="Shamgar, Ido" userId="b847fb63-55f2-486f-a983-8dd1178dfce2" providerId="ADAL" clId="{0553F4D6-A8A6-475B-A3B0-8E623ADAE769}" dt="2024-04-18T20:13:40.175" v="211" actId="14100"/>
      <pc:docMkLst>
        <pc:docMk/>
      </pc:docMkLst>
      <pc:sldChg chg="delSp add mod">
        <pc:chgData name="Shamgar, Ido" userId="b847fb63-55f2-486f-a983-8dd1178dfce2" providerId="ADAL" clId="{0553F4D6-A8A6-475B-A3B0-8E623ADAE769}" dt="2024-04-18T20:06:41.709" v="3" actId="478"/>
        <pc:sldMkLst>
          <pc:docMk/>
          <pc:sldMk cId="4294780656" sldId="256"/>
        </pc:sldMkLst>
        <pc:spChg chg="del">
          <ac:chgData name="Shamgar, Ido" userId="b847fb63-55f2-486f-a983-8dd1178dfce2" providerId="ADAL" clId="{0553F4D6-A8A6-475B-A3B0-8E623ADAE769}" dt="2024-04-18T20:06:41.709" v="3" actId="478"/>
          <ac:spMkLst>
            <pc:docMk/>
            <pc:sldMk cId="4294780656" sldId="256"/>
            <ac:spMk id="4" creationId="{7B1A7DB9-1EBE-F424-FEEB-9B76250B1B85}"/>
          </ac:spMkLst>
        </pc:spChg>
      </pc:sldChg>
      <pc:sldChg chg="delSp mod">
        <pc:chgData name="Shamgar, Ido" userId="b847fb63-55f2-486f-a983-8dd1178dfce2" providerId="ADAL" clId="{0553F4D6-A8A6-475B-A3B0-8E623ADAE769}" dt="2024-04-18T20:09:09.167" v="200" actId="478"/>
        <pc:sldMkLst>
          <pc:docMk/>
          <pc:sldMk cId="4170134377" sldId="266"/>
        </pc:sldMkLst>
        <pc:spChg chg="del">
          <ac:chgData name="Shamgar, Ido" userId="b847fb63-55f2-486f-a983-8dd1178dfce2" providerId="ADAL" clId="{0553F4D6-A8A6-475B-A3B0-8E623ADAE769}" dt="2024-04-18T20:09:09.167" v="200" actId="478"/>
          <ac:spMkLst>
            <pc:docMk/>
            <pc:sldMk cId="4170134377" sldId="266"/>
            <ac:spMk id="14" creationId="{92247185-8656-39DA-C4C3-E039E573083E}"/>
          </ac:spMkLst>
        </pc:spChg>
      </pc:sldChg>
      <pc:sldChg chg="delSp mod">
        <pc:chgData name="Shamgar, Ido" userId="b847fb63-55f2-486f-a983-8dd1178dfce2" providerId="ADAL" clId="{0553F4D6-A8A6-475B-A3B0-8E623ADAE769}" dt="2024-04-18T20:08:55.861" v="198" actId="478"/>
        <pc:sldMkLst>
          <pc:docMk/>
          <pc:sldMk cId="3023718160" sldId="269"/>
        </pc:sldMkLst>
        <pc:spChg chg="del">
          <ac:chgData name="Shamgar, Ido" userId="b847fb63-55f2-486f-a983-8dd1178dfce2" providerId="ADAL" clId="{0553F4D6-A8A6-475B-A3B0-8E623ADAE769}" dt="2024-04-18T20:08:55.861" v="198" actId="478"/>
          <ac:spMkLst>
            <pc:docMk/>
            <pc:sldMk cId="3023718160" sldId="269"/>
            <ac:spMk id="5" creationId="{2C4666AE-2033-123C-C613-25164EDF9982}"/>
          </ac:spMkLst>
        </pc:spChg>
      </pc:sldChg>
      <pc:sldChg chg="delSp mod">
        <pc:chgData name="Shamgar, Ido" userId="b847fb63-55f2-486f-a983-8dd1178dfce2" providerId="ADAL" clId="{0553F4D6-A8A6-475B-A3B0-8E623ADAE769}" dt="2024-04-18T20:09:13.801" v="201" actId="478"/>
        <pc:sldMkLst>
          <pc:docMk/>
          <pc:sldMk cId="4139737913" sldId="283"/>
        </pc:sldMkLst>
        <pc:spChg chg="del">
          <ac:chgData name="Shamgar, Ido" userId="b847fb63-55f2-486f-a983-8dd1178dfce2" providerId="ADAL" clId="{0553F4D6-A8A6-475B-A3B0-8E623ADAE769}" dt="2024-04-18T20:09:13.801" v="201" actId="478"/>
          <ac:spMkLst>
            <pc:docMk/>
            <pc:sldMk cId="4139737913" sldId="283"/>
            <ac:spMk id="19" creationId="{FF6C8F1B-252F-E742-CF9B-A87C7C6680C4}"/>
          </ac:spMkLst>
        </pc:spChg>
      </pc:sldChg>
      <pc:sldChg chg="delSp mod">
        <pc:chgData name="Shamgar, Ido" userId="b847fb63-55f2-486f-a983-8dd1178dfce2" providerId="ADAL" clId="{0553F4D6-A8A6-475B-A3B0-8E623ADAE769}" dt="2024-04-18T20:09:04.230" v="199" actId="478"/>
        <pc:sldMkLst>
          <pc:docMk/>
          <pc:sldMk cId="2862728040" sldId="294"/>
        </pc:sldMkLst>
        <pc:spChg chg="del">
          <ac:chgData name="Shamgar, Ido" userId="b847fb63-55f2-486f-a983-8dd1178dfce2" providerId="ADAL" clId="{0553F4D6-A8A6-475B-A3B0-8E623ADAE769}" dt="2024-04-18T20:09:04.230" v="199" actId="478"/>
          <ac:spMkLst>
            <pc:docMk/>
            <pc:sldMk cId="2862728040" sldId="294"/>
            <ac:spMk id="13" creationId="{9FEDB4A2-6EFC-CBA8-BC1B-A5F2793D3513}"/>
          </ac:spMkLst>
        </pc:spChg>
      </pc:sldChg>
      <pc:sldChg chg="addSp delSp modSp mod">
        <pc:chgData name="Shamgar, Ido" userId="b847fb63-55f2-486f-a983-8dd1178dfce2" providerId="ADAL" clId="{0553F4D6-A8A6-475B-A3B0-8E623ADAE769}" dt="2024-04-18T20:13:40.175" v="211" actId="14100"/>
        <pc:sldMkLst>
          <pc:docMk/>
          <pc:sldMk cId="1099077773" sldId="2147483574"/>
        </pc:sldMkLst>
        <pc:spChg chg="add del">
          <ac:chgData name="Shamgar, Ido" userId="b847fb63-55f2-486f-a983-8dd1178dfce2" providerId="ADAL" clId="{0553F4D6-A8A6-475B-A3B0-8E623ADAE769}" dt="2024-04-18T20:04:23.277" v="1" actId="22"/>
          <ac:spMkLst>
            <pc:docMk/>
            <pc:sldMk cId="1099077773" sldId="2147483574"/>
            <ac:spMk id="10" creationId="{1479ADFD-CABD-74E6-83EC-43040C837837}"/>
          </ac:spMkLst>
        </pc:spChg>
        <pc:picChg chg="add mod">
          <ac:chgData name="Shamgar, Ido" userId="b847fb63-55f2-486f-a983-8dd1178dfce2" providerId="ADAL" clId="{0553F4D6-A8A6-475B-A3B0-8E623ADAE769}" dt="2024-04-18T20:13:40.175" v="211" actId="14100"/>
          <ac:picMkLst>
            <pc:docMk/>
            <pc:sldMk cId="1099077773" sldId="2147483574"/>
            <ac:picMk id="4" creationId="{72003459-D667-4F9A-660B-E0DC7C6409DE}"/>
          </ac:picMkLst>
        </pc:picChg>
      </pc:sldChg>
      <pc:sldMasterChg chg="modSp mod modSldLayout">
        <pc:chgData name="Shamgar, Ido" userId="b847fb63-55f2-486f-a983-8dd1178dfce2" providerId="ADAL" clId="{0553F4D6-A8A6-475B-A3B0-8E623ADAE769}" dt="2024-04-18T20:08:41.687" v="197"/>
        <pc:sldMasterMkLst>
          <pc:docMk/>
          <pc:sldMasterMk cId="3408294523" sldId="2147483733"/>
        </pc:sldMasterMkLst>
        <pc:spChg chg="mod">
          <ac:chgData name="Shamgar, Ido" userId="b847fb63-55f2-486f-a983-8dd1178dfce2" providerId="ADAL" clId="{0553F4D6-A8A6-475B-A3B0-8E623ADAE769}" dt="2024-04-18T20:08:41.589" v="134" actId="20577"/>
          <ac:spMkLst>
            <pc:docMk/>
            <pc:sldMasterMk cId="3408294523" sldId="2147483733"/>
            <ac:spMk id="12" creationId="{539D88F9-B48F-F143-B90F-EDFB85A350E8}"/>
          </ac:spMkLst>
        </pc:spChg>
        <pc:sldLayoutChg chg="modSp mod">
          <pc:chgData name="Shamgar, Ido" userId="b847fb63-55f2-486f-a983-8dd1178dfce2" providerId="ADAL" clId="{0553F4D6-A8A6-475B-A3B0-8E623ADAE769}" dt="2024-04-18T20:08:41.663" v="177"/>
          <pc:sldLayoutMkLst>
            <pc:docMk/>
            <pc:sldMasterMk cId="3408294523" sldId="2147483733"/>
            <pc:sldLayoutMk cId="781090314" sldId="2147483740"/>
          </pc:sldLayoutMkLst>
          <pc:spChg chg="mod modVis">
            <ac:chgData name="Shamgar, Ido" userId="b847fb63-55f2-486f-a983-8dd1178dfce2" providerId="ADAL" clId="{0553F4D6-A8A6-475B-A3B0-8E623ADAE769}" dt="2024-04-18T20:08:41.663" v="177"/>
            <ac:spMkLst>
              <pc:docMk/>
              <pc:sldMasterMk cId="3408294523" sldId="2147483733"/>
              <pc:sldLayoutMk cId="781090314" sldId="2147483740"/>
              <ac:spMk id="9" creationId="{EDAF1AF5-D568-20CC-6052-F655D86F5486}"/>
            </ac:spMkLst>
          </pc:spChg>
        </pc:sldLayoutChg>
        <pc:sldLayoutChg chg="addSp delSp modSp mod">
          <pc:chgData name="Shamgar, Ido" userId="b847fb63-55f2-486f-a983-8dd1178dfce2" providerId="ADAL" clId="{0553F4D6-A8A6-475B-A3B0-8E623ADAE769}" dt="2024-04-18T20:08:41.647" v="163"/>
          <pc:sldLayoutMkLst>
            <pc:docMk/>
            <pc:sldMasterMk cId="3408294523" sldId="2147483733"/>
            <pc:sldLayoutMk cId="1982410628" sldId="2147483773"/>
          </pc:sldLayoutMkLst>
          <pc:spChg chg="del">
            <ac:chgData name="Shamgar, Ido" userId="b847fb63-55f2-486f-a983-8dd1178dfce2" providerId="ADAL" clId="{0553F4D6-A8A6-475B-A3B0-8E623ADAE769}" dt="2024-04-18T20:08:41.403" v="36"/>
            <ac:spMkLst>
              <pc:docMk/>
              <pc:sldMasterMk cId="3408294523" sldId="2147483733"/>
              <pc:sldLayoutMk cId="1982410628" sldId="2147483773"/>
              <ac:spMk id="5" creationId="{FF7B8CD0-1BFA-08E1-444C-DB5F568BB12F}"/>
            </ac:spMkLst>
          </pc:spChg>
          <pc:spChg chg="mod modVis">
            <ac:chgData name="Shamgar, Ido" userId="b847fb63-55f2-486f-a983-8dd1178dfce2" providerId="ADAL" clId="{0553F4D6-A8A6-475B-A3B0-8E623ADAE769}" dt="2024-04-18T20:08:41.647" v="163"/>
            <ac:spMkLst>
              <pc:docMk/>
              <pc:sldMasterMk cId="3408294523" sldId="2147483733"/>
              <pc:sldLayoutMk cId="1982410628" sldId="2147483773"/>
              <ac:spMk id="6" creationId="{870EB466-B92B-9D4D-974E-A49C0F424152}"/>
            </ac:spMkLst>
          </pc:spChg>
          <pc:picChg chg="add mod ord modVis">
            <ac:chgData name="Shamgar, Ido" userId="b847fb63-55f2-486f-a983-8dd1178dfce2" providerId="ADAL" clId="{0553F4D6-A8A6-475B-A3B0-8E623ADAE769}" dt="2024-04-18T20:08:41.645" v="161"/>
            <ac:picMkLst>
              <pc:docMk/>
              <pc:sldMasterMk cId="3408294523" sldId="2147483733"/>
              <pc:sldLayoutMk cId="1982410628" sldId="2147483773"/>
              <ac:picMk id="8" creationId="{DABCA5CA-81A4-B4F7-75F2-E585668B474D}"/>
            </ac:picMkLst>
          </pc:picChg>
        </pc:sldLayoutChg>
        <pc:sldLayoutChg chg="addSp delSp modSp mod">
          <pc:chgData name="Shamgar, Ido" userId="b847fb63-55f2-486f-a983-8dd1178dfce2" providerId="ADAL" clId="{0553F4D6-A8A6-475B-A3B0-8E623ADAE769}" dt="2024-04-18T20:08:41.639" v="155"/>
          <pc:sldLayoutMkLst>
            <pc:docMk/>
            <pc:sldMasterMk cId="3408294523" sldId="2147483733"/>
            <pc:sldLayoutMk cId="1084997862" sldId="2147483777"/>
          </pc:sldLayoutMkLst>
          <pc:spChg chg="del">
            <ac:chgData name="Shamgar, Ido" userId="b847fb63-55f2-486f-a983-8dd1178dfce2" providerId="ADAL" clId="{0553F4D6-A8A6-475B-A3B0-8E623ADAE769}" dt="2024-04-18T20:08:41.370" v="16"/>
            <ac:spMkLst>
              <pc:docMk/>
              <pc:sldMasterMk cId="3408294523" sldId="2147483733"/>
              <pc:sldLayoutMk cId="1084997862" sldId="2147483777"/>
              <ac:spMk id="3" creationId="{9890E76A-908A-C687-D029-53FB8DB3A88D}"/>
            </ac:spMkLst>
          </pc:spChg>
          <pc:spChg chg="mod modVis">
            <ac:chgData name="Shamgar, Ido" userId="b847fb63-55f2-486f-a983-8dd1178dfce2" providerId="ADAL" clId="{0553F4D6-A8A6-475B-A3B0-8E623ADAE769}" dt="2024-04-18T20:08:41.631" v="153"/>
            <ac:spMkLst>
              <pc:docMk/>
              <pc:sldMasterMk cId="3408294523" sldId="2147483733"/>
              <pc:sldLayoutMk cId="1084997862" sldId="2147483777"/>
              <ac:spMk id="4" creationId="{13EDB9F6-FBDA-8ED8-A84B-244CC53CFF99}"/>
            </ac:spMkLst>
          </pc:spChg>
          <pc:picChg chg="add mod modVis">
            <ac:chgData name="Shamgar, Ido" userId="b847fb63-55f2-486f-a983-8dd1178dfce2" providerId="ADAL" clId="{0553F4D6-A8A6-475B-A3B0-8E623ADAE769}" dt="2024-04-18T20:08:41.639" v="155"/>
            <ac:picMkLst>
              <pc:docMk/>
              <pc:sldMasterMk cId="3408294523" sldId="2147483733"/>
              <pc:sldLayoutMk cId="1084997862" sldId="2147483777"/>
              <ac:picMk id="7" creationId="{91303AD4-AA4B-BFDA-B418-EABC4A2493BB}"/>
            </ac:picMkLst>
          </pc:picChg>
        </pc:sldLayoutChg>
        <pc:sldLayoutChg chg="addSp delSp modSp mod">
          <pc:chgData name="Shamgar, Ido" userId="b847fb63-55f2-486f-a983-8dd1178dfce2" providerId="ADAL" clId="{0553F4D6-A8A6-475B-A3B0-8E623ADAE769}" dt="2024-04-18T20:08:41.671" v="185"/>
          <pc:sldLayoutMkLst>
            <pc:docMk/>
            <pc:sldMasterMk cId="3408294523" sldId="2147483733"/>
            <pc:sldLayoutMk cId="2667257257" sldId="2147483780"/>
          </pc:sldLayoutMkLst>
          <pc:spChg chg="del">
            <ac:chgData name="Shamgar, Ido" userId="b847fb63-55f2-486f-a983-8dd1178dfce2" providerId="ADAL" clId="{0553F4D6-A8A6-475B-A3B0-8E623ADAE769}" dt="2024-04-18T20:08:41.512" v="91"/>
            <ac:spMkLst>
              <pc:docMk/>
              <pc:sldMasterMk cId="3408294523" sldId="2147483733"/>
              <pc:sldLayoutMk cId="2667257257" sldId="2147483780"/>
              <ac:spMk id="5" creationId="{1B320325-E461-1EF2-0F59-CB86E0E6F9E5}"/>
            </ac:spMkLst>
          </pc:spChg>
          <pc:spChg chg="mod modVis">
            <ac:chgData name="Shamgar, Ido" userId="b847fb63-55f2-486f-a983-8dd1178dfce2" providerId="ADAL" clId="{0553F4D6-A8A6-475B-A3B0-8E623ADAE769}" dt="2024-04-18T20:08:41.671" v="185"/>
            <ac:spMkLst>
              <pc:docMk/>
              <pc:sldMasterMk cId="3408294523" sldId="2147483733"/>
              <pc:sldLayoutMk cId="2667257257" sldId="2147483780"/>
              <ac:spMk id="7" creationId="{1D05DC80-84C9-9ECA-3B84-3577D8D81659}"/>
            </ac:spMkLst>
          </pc:spChg>
          <pc:picChg chg="add mod ord modVis">
            <ac:chgData name="Shamgar, Ido" userId="b847fb63-55f2-486f-a983-8dd1178dfce2" providerId="ADAL" clId="{0553F4D6-A8A6-475B-A3B0-8E623ADAE769}" dt="2024-04-18T20:08:41.671" v="183"/>
            <ac:picMkLst>
              <pc:docMk/>
              <pc:sldMasterMk cId="3408294523" sldId="2147483733"/>
              <pc:sldLayoutMk cId="2667257257" sldId="2147483780"/>
              <ac:picMk id="8" creationId="{6A405F0F-4E35-FAAB-E94F-CDD3AC90413D}"/>
            </ac:picMkLst>
          </pc:picChg>
        </pc:sldLayoutChg>
        <pc:sldLayoutChg chg="addSp delSp modSp mod">
          <pc:chgData name="Shamgar, Ido" userId="b847fb63-55f2-486f-a983-8dd1178dfce2" providerId="ADAL" clId="{0553F4D6-A8A6-475B-A3B0-8E623ADAE769}" dt="2024-04-18T20:08:41.679" v="193"/>
          <pc:sldLayoutMkLst>
            <pc:docMk/>
            <pc:sldMasterMk cId="3408294523" sldId="2147483733"/>
            <pc:sldLayoutMk cId="277845837" sldId="2147483787"/>
          </pc:sldLayoutMkLst>
          <pc:spChg chg="del">
            <ac:chgData name="Shamgar, Ido" userId="b847fb63-55f2-486f-a983-8dd1178dfce2" providerId="ADAL" clId="{0553F4D6-A8A6-475B-A3B0-8E623ADAE769}" dt="2024-04-18T20:08:41.545" v="113"/>
            <ac:spMkLst>
              <pc:docMk/>
              <pc:sldMasterMk cId="3408294523" sldId="2147483733"/>
              <pc:sldLayoutMk cId="277845837" sldId="2147483787"/>
              <ac:spMk id="3" creationId="{0B97AABB-AB35-5D1E-370F-103F22E1157F}"/>
            </ac:spMkLst>
          </pc:spChg>
          <pc:spChg chg="mod modVis">
            <ac:chgData name="Shamgar, Ido" userId="b847fb63-55f2-486f-a983-8dd1178dfce2" providerId="ADAL" clId="{0553F4D6-A8A6-475B-A3B0-8E623ADAE769}" dt="2024-04-18T20:08:41.679" v="193"/>
            <ac:spMkLst>
              <pc:docMk/>
              <pc:sldMasterMk cId="3408294523" sldId="2147483733"/>
              <pc:sldLayoutMk cId="277845837" sldId="2147483787"/>
              <ac:spMk id="8" creationId="{F1333C1B-AD40-D53A-5A1E-EFB8C6390D49}"/>
            </ac:spMkLst>
          </pc:spChg>
          <pc:picChg chg="add mod ord modVis">
            <ac:chgData name="Shamgar, Ido" userId="b847fb63-55f2-486f-a983-8dd1178dfce2" providerId="ADAL" clId="{0553F4D6-A8A6-475B-A3B0-8E623ADAE769}" dt="2024-04-18T20:08:41.679" v="191"/>
            <ac:picMkLst>
              <pc:docMk/>
              <pc:sldMasterMk cId="3408294523" sldId="2147483733"/>
              <pc:sldLayoutMk cId="277845837" sldId="2147483787"/>
              <ac:picMk id="7" creationId="{C7EE2DC6-8DB1-720E-5D36-2468DB3210AA}"/>
            </ac:picMkLst>
          </pc:picChg>
        </pc:sldLayoutChg>
        <pc:sldLayoutChg chg="addSp delSp modSp mod">
          <pc:chgData name="Shamgar, Ido" userId="b847fb63-55f2-486f-a983-8dd1178dfce2" providerId="ADAL" clId="{0553F4D6-A8A6-475B-A3B0-8E623ADAE769}" dt="2024-04-18T20:08:41.647" v="167"/>
          <pc:sldLayoutMkLst>
            <pc:docMk/>
            <pc:sldMasterMk cId="3408294523" sldId="2147483733"/>
            <pc:sldLayoutMk cId="2183850539" sldId="2147483788"/>
          </pc:sldLayoutMkLst>
          <pc:spChg chg="del">
            <ac:chgData name="Shamgar, Ido" userId="b847fb63-55f2-486f-a983-8dd1178dfce2" providerId="ADAL" clId="{0553F4D6-A8A6-475B-A3B0-8E623ADAE769}" dt="2024-04-18T20:08:41.419" v="47"/>
            <ac:spMkLst>
              <pc:docMk/>
              <pc:sldMasterMk cId="3408294523" sldId="2147483733"/>
              <pc:sldLayoutMk cId="2183850539" sldId="2147483788"/>
              <ac:spMk id="6" creationId="{910E499D-8DEA-41A7-80A4-13BE1C7038A4}"/>
            </ac:spMkLst>
          </pc:spChg>
          <pc:spChg chg="mod modVis">
            <ac:chgData name="Shamgar, Ido" userId="b847fb63-55f2-486f-a983-8dd1178dfce2" providerId="ADAL" clId="{0553F4D6-A8A6-475B-A3B0-8E623ADAE769}" dt="2024-04-18T20:08:41.647" v="167"/>
            <ac:spMkLst>
              <pc:docMk/>
              <pc:sldMasterMk cId="3408294523" sldId="2147483733"/>
              <pc:sldLayoutMk cId="2183850539" sldId="2147483788"/>
              <ac:spMk id="9" creationId="{CE0C2033-6FDF-7DD6-E25C-C03296FDAD00}"/>
            </ac:spMkLst>
          </pc:spChg>
          <pc:picChg chg="add mod ord modVis">
            <ac:chgData name="Shamgar, Ido" userId="b847fb63-55f2-486f-a983-8dd1178dfce2" providerId="ADAL" clId="{0553F4D6-A8A6-475B-A3B0-8E623ADAE769}" dt="2024-04-18T20:08:41.647" v="165"/>
            <ac:picMkLst>
              <pc:docMk/>
              <pc:sldMasterMk cId="3408294523" sldId="2147483733"/>
              <pc:sldLayoutMk cId="2183850539" sldId="2147483788"/>
              <ac:picMk id="5" creationId="{74F025FD-82A1-1C5C-71BF-F2A09A60BF96}"/>
            </ac:picMkLst>
          </pc:picChg>
        </pc:sldLayoutChg>
        <pc:sldLayoutChg chg="addSp delSp modSp mod">
          <pc:chgData name="Shamgar, Ido" userId="b847fb63-55f2-486f-a983-8dd1178dfce2" providerId="ADAL" clId="{0553F4D6-A8A6-475B-A3B0-8E623ADAE769}" dt="2024-04-18T20:08:41.655" v="171"/>
          <pc:sldLayoutMkLst>
            <pc:docMk/>
            <pc:sldMasterMk cId="3408294523" sldId="2147483733"/>
            <pc:sldLayoutMk cId="1554761476" sldId="2147483789"/>
          </pc:sldLayoutMkLst>
          <pc:spChg chg="del">
            <ac:chgData name="Shamgar, Ido" userId="b847fb63-55f2-486f-a983-8dd1178dfce2" providerId="ADAL" clId="{0553F4D6-A8A6-475B-A3B0-8E623ADAE769}" dt="2024-04-18T20:08:41.435" v="58"/>
            <ac:spMkLst>
              <pc:docMk/>
              <pc:sldMasterMk cId="3408294523" sldId="2147483733"/>
              <pc:sldLayoutMk cId="1554761476" sldId="2147483789"/>
              <ac:spMk id="5" creationId="{65992DD7-F456-F593-DE55-17D43CC1A2C0}"/>
            </ac:spMkLst>
          </pc:spChg>
          <pc:spChg chg="mod modVis">
            <ac:chgData name="Shamgar, Ido" userId="b847fb63-55f2-486f-a983-8dd1178dfce2" providerId="ADAL" clId="{0553F4D6-A8A6-475B-A3B0-8E623ADAE769}" dt="2024-04-18T20:08:41.655" v="171"/>
            <ac:spMkLst>
              <pc:docMk/>
              <pc:sldMasterMk cId="3408294523" sldId="2147483733"/>
              <pc:sldLayoutMk cId="1554761476" sldId="2147483789"/>
              <ac:spMk id="11" creationId="{62D91ACB-BD14-46CB-4B61-F4B072D877C0}"/>
            </ac:spMkLst>
          </pc:spChg>
          <pc:picChg chg="add mod ord modVis">
            <ac:chgData name="Shamgar, Ido" userId="b847fb63-55f2-486f-a983-8dd1178dfce2" providerId="ADAL" clId="{0553F4D6-A8A6-475B-A3B0-8E623ADAE769}" dt="2024-04-18T20:08:41.647" v="169"/>
            <ac:picMkLst>
              <pc:docMk/>
              <pc:sldMasterMk cId="3408294523" sldId="2147483733"/>
              <pc:sldLayoutMk cId="1554761476" sldId="2147483789"/>
              <ac:picMk id="7" creationId="{7E3B4D19-DCA4-0867-02F6-25AEF1BD88BA}"/>
            </ac:picMkLst>
          </pc:picChg>
        </pc:sldLayoutChg>
        <pc:sldLayoutChg chg="addSp delSp modSp mod">
          <pc:chgData name="Shamgar, Ido" userId="b847fb63-55f2-486f-a983-8dd1178dfce2" providerId="ADAL" clId="{0553F4D6-A8A6-475B-A3B0-8E623ADAE769}" dt="2024-04-18T20:08:41.663" v="181"/>
          <pc:sldLayoutMkLst>
            <pc:docMk/>
            <pc:sldMasterMk cId="3408294523" sldId="2147483733"/>
            <pc:sldLayoutMk cId="1315975548" sldId="2147483790"/>
          </pc:sldLayoutMkLst>
          <pc:spChg chg="mod modVis">
            <ac:chgData name="Shamgar, Ido" userId="b847fb63-55f2-486f-a983-8dd1178dfce2" providerId="ADAL" clId="{0553F4D6-A8A6-475B-A3B0-8E623ADAE769}" dt="2024-04-18T20:08:41.663" v="181"/>
            <ac:spMkLst>
              <pc:docMk/>
              <pc:sldMasterMk cId="3408294523" sldId="2147483733"/>
              <pc:sldLayoutMk cId="1315975548" sldId="2147483790"/>
              <ac:spMk id="3" creationId="{D417CEF6-1FCD-75B6-FA13-C583ECCE7BE5}"/>
            </ac:spMkLst>
          </pc:spChg>
          <pc:spChg chg="del">
            <ac:chgData name="Shamgar, Ido" userId="b847fb63-55f2-486f-a983-8dd1178dfce2" providerId="ADAL" clId="{0553F4D6-A8A6-475B-A3B0-8E623ADAE769}" dt="2024-04-18T20:08:41.476" v="80"/>
            <ac:spMkLst>
              <pc:docMk/>
              <pc:sldMasterMk cId="3408294523" sldId="2147483733"/>
              <pc:sldLayoutMk cId="1315975548" sldId="2147483790"/>
              <ac:spMk id="4" creationId="{2637A33E-C6A7-7C2A-3068-C4A803D3573D}"/>
            </ac:spMkLst>
          </pc:spChg>
          <pc:picChg chg="add mod ord modVis">
            <ac:chgData name="Shamgar, Ido" userId="b847fb63-55f2-486f-a983-8dd1178dfce2" providerId="ADAL" clId="{0553F4D6-A8A6-475B-A3B0-8E623ADAE769}" dt="2024-04-18T20:08:41.663" v="179"/>
            <ac:picMkLst>
              <pc:docMk/>
              <pc:sldMasterMk cId="3408294523" sldId="2147483733"/>
              <pc:sldLayoutMk cId="1315975548" sldId="2147483790"/>
              <ac:picMk id="6" creationId="{7D71597A-75E4-B6CF-4A1E-4DCC3F3AA119}"/>
            </ac:picMkLst>
          </pc:picChg>
        </pc:sldLayoutChg>
        <pc:sldLayoutChg chg="addSp delSp modSp mod">
          <pc:chgData name="Shamgar, Ido" userId="b847fb63-55f2-486f-a983-8dd1178dfce2" providerId="ADAL" clId="{0553F4D6-A8A6-475B-A3B0-8E623ADAE769}" dt="2024-04-18T20:08:41.687" v="197"/>
          <pc:sldLayoutMkLst>
            <pc:docMk/>
            <pc:sldMasterMk cId="3408294523" sldId="2147483733"/>
            <pc:sldLayoutMk cId="4293282121" sldId="2147483791"/>
          </pc:sldLayoutMkLst>
          <pc:spChg chg="del">
            <ac:chgData name="Shamgar, Ido" userId="b847fb63-55f2-486f-a983-8dd1178dfce2" providerId="ADAL" clId="{0553F4D6-A8A6-475B-A3B0-8E623ADAE769}" dt="2024-04-18T20:08:41.559" v="124"/>
            <ac:spMkLst>
              <pc:docMk/>
              <pc:sldMasterMk cId="3408294523" sldId="2147483733"/>
              <pc:sldLayoutMk cId="4293282121" sldId="2147483791"/>
              <ac:spMk id="2" creationId="{1B2BA827-5E2B-B410-D729-E5CB1E58EDA4}"/>
            </ac:spMkLst>
          </pc:spChg>
          <pc:spChg chg="mod modVis">
            <ac:chgData name="Shamgar, Ido" userId="b847fb63-55f2-486f-a983-8dd1178dfce2" providerId="ADAL" clId="{0553F4D6-A8A6-475B-A3B0-8E623ADAE769}" dt="2024-04-18T20:08:41.687" v="197"/>
            <ac:spMkLst>
              <pc:docMk/>
              <pc:sldMasterMk cId="3408294523" sldId="2147483733"/>
              <pc:sldLayoutMk cId="4293282121" sldId="2147483791"/>
              <ac:spMk id="3" creationId="{D67AB148-356D-F356-4E6C-9664D9EB9DF3}"/>
            </ac:spMkLst>
          </pc:spChg>
          <pc:picChg chg="add mod ord modVis">
            <ac:chgData name="Shamgar, Ido" userId="b847fb63-55f2-486f-a983-8dd1178dfce2" providerId="ADAL" clId="{0553F4D6-A8A6-475B-A3B0-8E623ADAE769}" dt="2024-04-18T20:08:41.679" v="195"/>
            <ac:picMkLst>
              <pc:docMk/>
              <pc:sldMasterMk cId="3408294523" sldId="2147483733"/>
              <pc:sldLayoutMk cId="4293282121" sldId="2147483791"/>
              <ac:picMk id="6" creationId="{16444196-722A-1413-3DDD-34FF2571D5B6}"/>
            </ac:picMkLst>
          </pc:picChg>
        </pc:sldLayoutChg>
        <pc:sldLayoutChg chg="addSp delSp modSp mod">
          <pc:chgData name="Shamgar, Ido" userId="b847fb63-55f2-486f-a983-8dd1178dfce2" providerId="ADAL" clId="{0553F4D6-A8A6-475B-A3B0-8E623ADAE769}" dt="2024-04-18T20:08:41.678" v="189"/>
          <pc:sldLayoutMkLst>
            <pc:docMk/>
            <pc:sldMasterMk cId="3408294523" sldId="2147483733"/>
            <pc:sldLayoutMk cId="2910220013" sldId="2147483792"/>
          </pc:sldLayoutMkLst>
          <pc:spChg chg="del">
            <ac:chgData name="Shamgar, Ido" userId="b847fb63-55f2-486f-a983-8dd1178dfce2" providerId="ADAL" clId="{0553F4D6-A8A6-475B-A3B0-8E623ADAE769}" dt="2024-04-18T20:08:41.529" v="102"/>
            <ac:spMkLst>
              <pc:docMk/>
              <pc:sldMasterMk cId="3408294523" sldId="2147483733"/>
              <pc:sldLayoutMk cId="2910220013" sldId="2147483792"/>
              <ac:spMk id="2" creationId="{6F517C48-28CD-5089-ED8A-57BF0CC2794C}"/>
            </ac:spMkLst>
          </pc:spChg>
          <pc:spChg chg="mod modVis">
            <ac:chgData name="Shamgar, Ido" userId="b847fb63-55f2-486f-a983-8dd1178dfce2" providerId="ADAL" clId="{0553F4D6-A8A6-475B-A3B0-8E623ADAE769}" dt="2024-04-18T20:08:41.678" v="189"/>
            <ac:spMkLst>
              <pc:docMk/>
              <pc:sldMasterMk cId="3408294523" sldId="2147483733"/>
              <pc:sldLayoutMk cId="2910220013" sldId="2147483792"/>
              <ac:spMk id="3" creationId="{BBFBBDC3-D031-6041-465D-9F7147F423CF}"/>
            </ac:spMkLst>
          </pc:spChg>
          <pc:picChg chg="add mod ord modVis">
            <ac:chgData name="Shamgar, Ido" userId="b847fb63-55f2-486f-a983-8dd1178dfce2" providerId="ADAL" clId="{0553F4D6-A8A6-475B-A3B0-8E623ADAE769}" dt="2024-04-18T20:08:41.671" v="187"/>
            <ac:picMkLst>
              <pc:docMk/>
              <pc:sldMasterMk cId="3408294523" sldId="2147483733"/>
              <pc:sldLayoutMk cId="2910220013" sldId="2147483792"/>
              <ac:picMk id="7" creationId="{A8284F4E-E62B-FCC2-7D63-F81FBE618099}"/>
            </ac:picMkLst>
          </pc:picChg>
        </pc:sldLayoutChg>
        <pc:sldLayoutChg chg="addSp delSp modSp mod">
          <pc:chgData name="Shamgar, Ido" userId="b847fb63-55f2-486f-a983-8dd1178dfce2" providerId="ADAL" clId="{0553F4D6-A8A6-475B-A3B0-8E623ADAE769}" dt="2024-04-18T20:08:41.631" v="151"/>
          <pc:sldLayoutMkLst>
            <pc:docMk/>
            <pc:sldMasterMk cId="3408294523" sldId="2147483733"/>
            <pc:sldLayoutMk cId="1043655704" sldId="2147483793"/>
          </pc:sldLayoutMkLst>
          <pc:spChg chg="mod modVis">
            <ac:chgData name="Shamgar, Ido" userId="b847fb63-55f2-486f-a983-8dd1178dfce2" providerId="ADAL" clId="{0553F4D6-A8A6-475B-A3B0-8E623ADAE769}" dt="2024-04-18T20:08:41.631" v="151"/>
            <ac:spMkLst>
              <pc:docMk/>
              <pc:sldMasterMk cId="3408294523" sldId="2147483733"/>
              <pc:sldLayoutMk cId="1043655704" sldId="2147483793"/>
              <ac:spMk id="3" creationId="{4A078429-99DD-7555-B0F4-FEF46FD297B0}"/>
            </ac:spMkLst>
          </pc:spChg>
          <pc:spChg chg="del">
            <ac:chgData name="Shamgar, Ido" userId="b847fb63-55f2-486f-a983-8dd1178dfce2" providerId="ADAL" clId="{0553F4D6-A8A6-475B-A3B0-8E623ADAE769}" dt="2024-04-18T20:08:41.349" v="5"/>
            <ac:spMkLst>
              <pc:docMk/>
              <pc:sldMasterMk cId="3408294523" sldId="2147483733"/>
              <pc:sldLayoutMk cId="1043655704" sldId="2147483793"/>
              <ac:spMk id="5" creationId="{D1190656-DEBD-FEA9-516B-DD318272D18E}"/>
            </ac:spMkLst>
          </pc:spChg>
          <pc:picChg chg="add mod ord modVis">
            <ac:chgData name="Shamgar, Ido" userId="b847fb63-55f2-486f-a983-8dd1178dfce2" providerId="ADAL" clId="{0553F4D6-A8A6-475B-A3B0-8E623ADAE769}" dt="2024-04-18T20:08:41.631" v="149"/>
            <ac:picMkLst>
              <pc:docMk/>
              <pc:sldMasterMk cId="3408294523" sldId="2147483733"/>
              <pc:sldLayoutMk cId="1043655704" sldId="2147483793"/>
              <ac:picMk id="8" creationId="{2C388B5B-23F2-C5B5-3F6D-169BDFBF0BE4}"/>
            </ac:picMkLst>
          </pc:picChg>
        </pc:sldLayoutChg>
        <pc:sldLayoutChg chg="addSp delSp modSp mod">
          <pc:chgData name="Shamgar, Ido" userId="b847fb63-55f2-486f-a983-8dd1178dfce2" providerId="ADAL" clId="{0553F4D6-A8A6-475B-A3B0-8E623ADAE769}" dt="2024-04-18T20:08:41.639" v="159"/>
          <pc:sldLayoutMkLst>
            <pc:docMk/>
            <pc:sldMasterMk cId="3408294523" sldId="2147483733"/>
            <pc:sldLayoutMk cId="1979749642" sldId="2147483794"/>
          </pc:sldLayoutMkLst>
          <pc:spChg chg="del">
            <ac:chgData name="Shamgar, Ido" userId="b847fb63-55f2-486f-a983-8dd1178dfce2" providerId="ADAL" clId="{0553F4D6-A8A6-475B-A3B0-8E623ADAE769}" dt="2024-04-18T20:08:41.387" v="25"/>
            <ac:spMkLst>
              <pc:docMk/>
              <pc:sldMasterMk cId="3408294523" sldId="2147483733"/>
              <pc:sldLayoutMk cId="1979749642" sldId="2147483794"/>
              <ac:spMk id="3" creationId="{DAF77494-7969-7420-F0E8-876B83E39BD5}"/>
            </ac:spMkLst>
          </pc:spChg>
          <pc:spChg chg="mod modVis">
            <ac:chgData name="Shamgar, Ido" userId="b847fb63-55f2-486f-a983-8dd1178dfce2" providerId="ADAL" clId="{0553F4D6-A8A6-475B-A3B0-8E623ADAE769}" dt="2024-04-18T20:08:41.639" v="159"/>
            <ac:spMkLst>
              <pc:docMk/>
              <pc:sldMasterMk cId="3408294523" sldId="2147483733"/>
              <pc:sldLayoutMk cId="1979749642" sldId="2147483794"/>
              <ac:spMk id="5" creationId="{7A6CB977-D711-D436-9DC2-AAFCC56F9CAA}"/>
            </ac:spMkLst>
          </pc:spChg>
          <pc:picChg chg="add mod ord modVis">
            <ac:chgData name="Shamgar, Ido" userId="b847fb63-55f2-486f-a983-8dd1178dfce2" providerId="ADAL" clId="{0553F4D6-A8A6-475B-A3B0-8E623ADAE769}" dt="2024-04-18T20:08:41.639" v="157"/>
            <ac:picMkLst>
              <pc:docMk/>
              <pc:sldMasterMk cId="3408294523" sldId="2147483733"/>
              <pc:sldLayoutMk cId="1979749642" sldId="2147483794"/>
              <ac:picMk id="8" creationId="{BB137C2C-F66D-72C9-E2A5-66341B0AE650}"/>
            </ac:picMkLst>
          </pc:picChg>
        </pc:sldLayoutChg>
        <pc:sldLayoutChg chg="addSp delSp modSp mod">
          <pc:chgData name="Shamgar, Ido" userId="b847fb63-55f2-486f-a983-8dd1178dfce2" providerId="ADAL" clId="{0553F4D6-A8A6-475B-A3B0-8E623ADAE769}" dt="2024-04-18T20:08:41.662" v="175"/>
          <pc:sldLayoutMkLst>
            <pc:docMk/>
            <pc:sldMasterMk cId="3408294523" sldId="2147483733"/>
            <pc:sldLayoutMk cId="2783396525" sldId="2147483795"/>
          </pc:sldLayoutMkLst>
          <pc:spChg chg="del">
            <ac:chgData name="Shamgar, Ido" userId="b847fb63-55f2-486f-a983-8dd1178dfce2" providerId="ADAL" clId="{0553F4D6-A8A6-475B-A3B0-8E623ADAE769}" dt="2024-04-18T20:08:41.457" v="69"/>
            <ac:spMkLst>
              <pc:docMk/>
              <pc:sldMasterMk cId="3408294523" sldId="2147483733"/>
              <pc:sldLayoutMk cId="2783396525" sldId="2147483795"/>
              <ac:spMk id="2" creationId="{032494F6-48CD-A02A-329B-1D3AE74E0E9C}"/>
            </ac:spMkLst>
          </pc:spChg>
          <pc:spChg chg="mod modVis">
            <ac:chgData name="Shamgar, Ido" userId="b847fb63-55f2-486f-a983-8dd1178dfce2" providerId="ADAL" clId="{0553F4D6-A8A6-475B-A3B0-8E623ADAE769}" dt="2024-04-18T20:08:41.662" v="175"/>
            <ac:spMkLst>
              <pc:docMk/>
              <pc:sldMasterMk cId="3408294523" sldId="2147483733"/>
              <pc:sldLayoutMk cId="2783396525" sldId="2147483795"/>
              <ac:spMk id="3" creationId="{A6D6797F-FF5B-BE1A-D940-2289CF2968F7}"/>
            </ac:spMkLst>
          </pc:spChg>
          <pc:picChg chg="add mod ord modVis">
            <ac:chgData name="Shamgar, Ido" userId="b847fb63-55f2-486f-a983-8dd1178dfce2" providerId="ADAL" clId="{0553F4D6-A8A6-475B-A3B0-8E623ADAE769}" dt="2024-04-18T20:08:41.655" v="173"/>
            <ac:picMkLst>
              <pc:docMk/>
              <pc:sldMasterMk cId="3408294523" sldId="2147483733"/>
              <pc:sldLayoutMk cId="2783396525" sldId="2147483795"/>
              <ac:picMk id="6" creationId="{9A2F8F91-2DEA-8AB8-E22A-78C8E6B7B9BE}"/>
            </ac:picMkLst>
          </pc:picChg>
        </pc:sldLayoutChg>
      </pc:sldMasterChg>
    </pc:docChg>
  </pc:docChgLst>
  <pc:docChgLst>
    <pc:chgData name="Esa, Arif" userId="d8f20a8c-d3fd-49ba-b57b-78f86de147d3" providerId="ADAL" clId="{DD026DEB-C013-5D48-9E28-AA1F17A3E25B}"/>
    <pc:docChg chg="custSel modSld">
      <pc:chgData name="Esa, Arif" userId="d8f20a8c-d3fd-49ba-b57b-78f86de147d3" providerId="ADAL" clId="{DD026DEB-C013-5D48-9E28-AA1F17A3E25B}" dt="2024-01-22T08:03:36.631" v="1" actId="20577"/>
      <pc:docMkLst>
        <pc:docMk/>
      </pc:docMkLst>
      <pc:sldChg chg="modSp mod">
        <pc:chgData name="Esa, Arif" userId="d8f20a8c-d3fd-49ba-b57b-78f86de147d3" providerId="ADAL" clId="{DD026DEB-C013-5D48-9E28-AA1F17A3E25B}" dt="2024-01-22T08:03:36.631" v="1" actId="20577"/>
        <pc:sldMkLst>
          <pc:docMk/>
          <pc:sldMk cId="2862728040" sldId="294"/>
        </pc:sldMkLst>
        <pc:spChg chg="mod">
          <ac:chgData name="Esa, Arif" userId="d8f20a8c-d3fd-49ba-b57b-78f86de147d3" providerId="ADAL" clId="{DD026DEB-C013-5D48-9E28-AA1F17A3E25B}" dt="2024-01-22T08:03:36.631" v="1" actId="20577"/>
          <ac:spMkLst>
            <pc:docMk/>
            <pc:sldMk cId="2862728040" sldId="294"/>
            <ac:spMk id="17" creationId="{AF8B7C26-0690-379A-5EA0-064DD6FCE9DE}"/>
          </ac:spMkLst>
        </pc:spChg>
      </pc:sldChg>
    </pc:docChg>
  </pc:docChgLst>
  <pc:docChgLst>
    <pc:chgData name="Romney, Bruce" userId="4e22f544-337d-4ebf-b6cf-1a459ef2cafd" providerId="ADAL" clId="{1FA09082-0DBB-4432-86B5-0A850F3CF7AC}"/>
    <pc:docChg chg="undo custSel modSld">
      <pc:chgData name="Romney, Bruce" userId="4e22f544-337d-4ebf-b6cf-1a459ef2cafd" providerId="ADAL" clId="{1FA09082-0DBB-4432-86B5-0A850F3CF7AC}" dt="2024-01-19T14:15:14.880" v="33" actId="1038"/>
      <pc:docMkLst>
        <pc:docMk/>
      </pc:docMkLst>
      <pc:sldChg chg="modSp mod">
        <pc:chgData name="Romney, Bruce" userId="4e22f544-337d-4ebf-b6cf-1a459ef2cafd" providerId="ADAL" clId="{1FA09082-0DBB-4432-86B5-0A850F3CF7AC}" dt="2024-01-19T14:14:16.671" v="1" actId="1076"/>
        <pc:sldMkLst>
          <pc:docMk/>
          <pc:sldMk cId="3408945462" sldId="2147483558"/>
        </pc:sldMkLst>
        <pc:spChg chg="mod">
          <ac:chgData name="Romney, Bruce" userId="4e22f544-337d-4ebf-b6cf-1a459ef2cafd" providerId="ADAL" clId="{1FA09082-0DBB-4432-86B5-0A850F3CF7AC}" dt="2024-01-19T14:14:16.671" v="1" actId="1076"/>
          <ac:spMkLst>
            <pc:docMk/>
            <pc:sldMk cId="3408945462" sldId="2147483558"/>
            <ac:spMk id="14" creationId="{D03C25A2-2BC5-8331-9532-13407457E33F}"/>
          </ac:spMkLst>
        </pc:spChg>
      </pc:sldChg>
      <pc:sldChg chg="modSp mod">
        <pc:chgData name="Romney, Bruce" userId="4e22f544-337d-4ebf-b6cf-1a459ef2cafd" providerId="ADAL" clId="{1FA09082-0DBB-4432-86B5-0A850F3CF7AC}" dt="2024-01-19T14:15:14.880" v="33" actId="1038"/>
        <pc:sldMkLst>
          <pc:docMk/>
          <pc:sldMk cId="881135976" sldId="2147483560"/>
        </pc:sldMkLst>
        <pc:spChg chg="mod">
          <ac:chgData name="Romney, Bruce" userId="4e22f544-337d-4ebf-b6cf-1a459ef2cafd" providerId="ADAL" clId="{1FA09082-0DBB-4432-86B5-0A850F3CF7AC}" dt="2024-01-19T14:15:14.314" v="32" actId="14100"/>
          <ac:spMkLst>
            <pc:docMk/>
            <pc:sldMk cId="881135976" sldId="2147483560"/>
            <ac:spMk id="2" creationId="{FD41194D-6818-1DB3-AF14-346CEE0C0EE1}"/>
          </ac:spMkLst>
        </pc:spChg>
        <pc:spChg chg="mod">
          <ac:chgData name="Romney, Bruce" userId="4e22f544-337d-4ebf-b6cf-1a459ef2cafd" providerId="ADAL" clId="{1FA09082-0DBB-4432-86B5-0A850F3CF7AC}" dt="2024-01-19T14:15:14.880" v="33" actId="1038"/>
          <ac:spMkLst>
            <pc:docMk/>
            <pc:sldMk cId="881135976" sldId="2147483560"/>
            <ac:spMk id="4" creationId="{ACCCAF9A-B7B9-71DF-CF19-B38C273E3A12}"/>
          </ac:spMkLst>
        </pc:spChg>
        <pc:spChg chg="mod">
          <ac:chgData name="Romney, Bruce" userId="4e22f544-337d-4ebf-b6cf-1a459ef2cafd" providerId="ADAL" clId="{1FA09082-0DBB-4432-86B5-0A850F3CF7AC}" dt="2024-01-19T14:15:13.698" v="31" actId="14100"/>
          <ac:spMkLst>
            <pc:docMk/>
            <pc:sldMk cId="881135976" sldId="2147483560"/>
            <ac:spMk id="9" creationId="{02B95D24-3D5E-25BF-05D8-D25217797753}"/>
          </ac:spMkLst>
        </pc:spChg>
        <pc:spChg chg="mod">
          <ac:chgData name="Romney, Bruce" userId="4e22f544-337d-4ebf-b6cf-1a459ef2cafd" providerId="ADAL" clId="{1FA09082-0DBB-4432-86B5-0A850F3CF7AC}" dt="2024-01-19T14:15:14.880" v="33" actId="1038"/>
          <ac:spMkLst>
            <pc:docMk/>
            <pc:sldMk cId="881135976" sldId="2147483560"/>
            <ac:spMk id="14" creationId="{D03C25A2-2BC5-8331-9532-13407457E33F}"/>
          </ac:spMkLst>
        </pc:spChg>
      </pc:sldChg>
    </pc:docChg>
  </pc:docChgLst>
  <pc:docChgLst>
    <pc:chgData name="Shamgar, Ido" userId="b847fb63-55f2-486f-a983-8dd1178dfce2" providerId="ADAL" clId="{92EF22F7-A9CE-4411-B14F-C1611E48B497}"/>
    <pc:docChg chg="undo custSel modSld">
      <pc:chgData name="Shamgar, Ido" userId="b847fb63-55f2-486f-a983-8dd1178dfce2" providerId="ADAL" clId="{92EF22F7-A9CE-4411-B14F-C1611E48B497}" dt="2024-01-10T16:34:50.658" v="7"/>
      <pc:docMkLst>
        <pc:docMk/>
      </pc:docMkLst>
      <pc:sldChg chg="addSp delSp modSp mod">
        <pc:chgData name="Shamgar, Ido" userId="b847fb63-55f2-486f-a983-8dd1178dfce2" providerId="ADAL" clId="{92EF22F7-A9CE-4411-B14F-C1611E48B497}" dt="2024-01-10T16:34:50.658" v="7"/>
        <pc:sldMkLst>
          <pc:docMk/>
          <pc:sldMk cId="3083730450" sldId="2147483516"/>
        </pc:sldMkLst>
        <pc:spChg chg="add del mod">
          <ac:chgData name="Shamgar, Ido" userId="b847fb63-55f2-486f-a983-8dd1178dfce2" providerId="ADAL" clId="{92EF22F7-A9CE-4411-B14F-C1611E48B497}" dt="2024-01-10T16:34:50.658" v="7"/>
          <ac:spMkLst>
            <pc:docMk/>
            <pc:sldMk cId="3083730450" sldId="2147483516"/>
            <ac:spMk id="2" creationId="{A0CF696A-036A-99DC-5E95-6ED5AA233F5B}"/>
          </ac:spMkLst>
        </pc:spChg>
        <pc:spChg chg="add del mod">
          <ac:chgData name="Shamgar, Ido" userId="b847fb63-55f2-486f-a983-8dd1178dfce2" providerId="ADAL" clId="{92EF22F7-A9CE-4411-B14F-C1611E48B497}" dt="2024-01-10T16:34:50.658" v="7"/>
          <ac:spMkLst>
            <pc:docMk/>
            <pc:sldMk cId="3083730450" sldId="2147483516"/>
            <ac:spMk id="4" creationId="{F147F601-19E0-D275-9935-34F6D720861F}"/>
          </ac:spMkLst>
        </pc:spChg>
        <pc:spChg chg="add del mod">
          <ac:chgData name="Shamgar, Ido" userId="b847fb63-55f2-486f-a983-8dd1178dfce2" providerId="ADAL" clId="{92EF22F7-A9CE-4411-B14F-C1611E48B497}" dt="2024-01-10T16:34:50.658" v="7"/>
          <ac:spMkLst>
            <pc:docMk/>
            <pc:sldMk cId="3083730450" sldId="2147483516"/>
            <ac:spMk id="5" creationId="{C56E87D7-05AA-0177-3253-22A86D9AC006}"/>
          </ac:spMkLst>
        </pc:spChg>
        <pc:spChg chg="add del mod">
          <ac:chgData name="Shamgar, Ido" userId="b847fb63-55f2-486f-a983-8dd1178dfce2" providerId="ADAL" clId="{92EF22F7-A9CE-4411-B14F-C1611E48B497}" dt="2024-01-10T16:34:50.658" v="7"/>
          <ac:spMkLst>
            <pc:docMk/>
            <pc:sldMk cId="3083730450" sldId="2147483516"/>
            <ac:spMk id="8" creationId="{C4712B50-EDCA-629A-3820-A4BCE53CDA9A}"/>
          </ac:spMkLst>
        </pc:spChg>
        <pc:spChg chg="mod">
          <ac:chgData name="Shamgar, Ido" userId="b847fb63-55f2-486f-a983-8dd1178dfce2" providerId="ADAL" clId="{92EF22F7-A9CE-4411-B14F-C1611E48B497}" dt="2024-01-10T16:34:50.209" v="6" actId="1076"/>
          <ac:spMkLst>
            <pc:docMk/>
            <pc:sldMk cId="3083730450" sldId="2147483516"/>
            <ac:spMk id="10" creationId="{01C91AC7-73C3-A876-7FE5-6E6A3C8374DA}"/>
          </ac:spMkLst>
        </pc:spChg>
      </pc:sldChg>
      <pc:sldChg chg="addSp delSp modSp mod">
        <pc:chgData name="Shamgar, Ido" userId="b847fb63-55f2-486f-a983-8dd1178dfce2" providerId="ADAL" clId="{92EF22F7-A9CE-4411-B14F-C1611E48B497}" dt="2024-01-10T16:34:49.862" v="5"/>
        <pc:sldMkLst>
          <pc:docMk/>
          <pc:sldMk cId="238661899" sldId="2147483518"/>
        </pc:sldMkLst>
        <pc:spChg chg="add del mod">
          <ac:chgData name="Shamgar, Ido" userId="b847fb63-55f2-486f-a983-8dd1178dfce2" providerId="ADAL" clId="{92EF22F7-A9CE-4411-B14F-C1611E48B497}" dt="2024-01-10T16:34:49.862" v="5"/>
          <ac:spMkLst>
            <pc:docMk/>
            <pc:sldMk cId="238661899" sldId="2147483518"/>
            <ac:spMk id="2" creationId="{72DC19A3-4B4C-74D1-C23C-9F748B1C66BE}"/>
          </ac:spMkLst>
        </pc:spChg>
        <pc:spChg chg="add del mod">
          <ac:chgData name="Shamgar, Ido" userId="b847fb63-55f2-486f-a983-8dd1178dfce2" providerId="ADAL" clId="{92EF22F7-A9CE-4411-B14F-C1611E48B497}" dt="2024-01-10T16:34:49.862" v="5"/>
          <ac:spMkLst>
            <pc:docMk/>
            <pc:sldMk cId="238661899" sldId="2147483518"/>
            <ac:spMk id="4" creationId="{B4182273-D812-D14F-659D-6A8B66C30B49}"/>
          </ac:spMkLst>
        </pc:spChg>
        <pc:spChg chg="add del mod">
          <ac:chgData name="Shamgar, Ido" userId="b847fb63-55f2-486f-a983-8dd1178dfce2" providerId="ADAL" clId="{92EF22F7-A9CE-4411-B14F-C1611E48B497}" dt="2024-01-10T16:34:49.862" v="5"/>
          <ac:spMkLst>
            <pc:docMk/>
            <pc:sldMk cId="238661899" sldId="2147483518"/>
            <ac:spMk id="5" creationId="{4B114FB9-B86F-71E3-0977-84BA135C3D4E}"/>
          </ac:spMkLst>
        </pc:spChg>
        <pc:spChg chg="add del mod">
          <ac:chgData name="Shamgar, Ido" userId="b847fb63-55f2-486f-a983-8dd1178dfce2" providerId="ADAL" clId="{92EF22F7-A9CE-4411-B14F-C1611E48B497}" dt="2024-01-10T16:34:49.862" v="5"/>
          <ac:spMkLst>
            <pc:docMk/>
            <pc:sldMk cId="238661899" sldId="2147483518"/>
            <ac:spMk id="8" creationId="{6C15B351-C921-9E60-AED2-2A52460AE5A4}"/>
          </ac:spMkLst>
        </pc:spChg>
        <pc:spChg chg="mod">
          <ac:chgData name="Shamgar, Ido" userId="b847fb63-55f2-486f-a983-8dd1178dfce2" providerId="ADAL" clId="{92EF22F7-A9CE-4411-B14F-C1611E48B497}" dt="2024-01-10T16:34:49.466" v="4" actId="1076"/>
          <ac:spMkLst>
            <pc:docMk/>
            <pc:sldMk cId="238661899" sldId="2147483518"/>
            <ac:spMk id="10" creationId="{01C91AC7-73C3-A876-7FE5-6E6A3C8374D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a:t>
            </a:fld>
            <a:endParaRPr lang="de-DE" sz="100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Arial" panose="020B0604020202020204" pitchFamily="34" charset="0"/>
              </a:defRPr>
            </a:lvl1pPr>
          </a:lstStyle>
          <a:p>
            <a:fld id="{7D8C2C35-2B8A-446E-BEC0-FD36716C29AC}" type="slidenum">
              <a:rPr lang="en-DE" smtClean="0"/>
              <a:pPr/>
              <a:t>‹#›</a:t>
            </a:fld>
            <a:endParaRPr lang="en-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0E7C2DC-CA5D-4E1A-B17F-C21A6EB3D8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35CE38D-AB78-4A05-AA9C-A6E6DC851328}"/>
              </a:ext>
            </a:extLst>
          </p:cNvPr>
          <p:cNvSpPr>
            <a:spLocks noGrp="1"/>
          </p:cNvSpPr>
          <p:nvPr>
            <p:ph type="body" idx="1"/>
          </p:nvPr>
        </p:nvSpPr>
        <p:spPr/>
        <p:txBody>
          <a:bodyPr/>
          <a:lstStyle/>
          <a:p>
            <a:pPr fontAlgn="base">
              <a:spcBef>
                <a:spcPts val="300"/>
              </a:spcBef>
              <a:spcAft>
                <a:spcPct val="0"/>
              </a:spcAft>
              <a:buClr>
                <a:srgbClr val="F0AB00"/>
              </a:buClr>
              <a:buSzPct val="120000"/>
            </a:pPr>
            <a:r>
              <a:rPr kumimoji="0" lang="en-US" sz="900" b="0" i="0" u="none" strike="noStrike" kern="1200" cap="none" spc="0" normalizeH="0" baseline="0" noProof="0" dirty="0">
                <a:ln>
                  <a:noFill/>
                </a:ln>
                <a:solidFill>
                  <a:schemeClr val="bg1"/>
                </a:solidFill>
                <a:effectLst/>
                <a:uLnTx/>
                <a:uFillTx/>
                <a:latin typeface="72 Brand" panose="020B0504030603020204" pitchFamily="34" charset="0"/>
                <a:cs typeface="72" panose="020B0503030000000003" pitchFamily="34" charset="0"/>
              </a:rPr>
              <a:t>Get the best from your </a:t>
            </a:r>
            <a:r>
              <a:rPr lang="en-US" sz="900" dirty="0">
                <a:solidFill>
                  <a:schemeClr val="bg1"/>
                </a:solidFill>
                <a:latin typeface="72 Brand" panose="020B0504030603020204" pitchFamily="34" charset="0"/>
                <a:cs typeface="72" panose="020B0503030000000003" pitchFamily="34" charset="0"/>
              </a:rPr>
              <a:t>GROW</a:t>
            </a:r>
            <a:r>
              <a:rPr kumimoji="0" lang="en-US" sz="900" b="0" i="0" u="none" strike="noStrike" kern="1200" cap="none" spc="0" normalizeH="0" baseline="0" noProof="0" dirty="0">
                <a:ln>
                  <a:noFill/>
                </a:ln>
                <a:solidFill>
                  <a:schemeClr val="bg1"/>
                </a:solidFill>
                <a:effectLst/>
                <a:uLnTx/>
                <a:uFillTx/>
                <a:latin typeface="72 Brand" panose="020B0504030603020204" pitchFamily="34" charset="0"/>
                <a:cs typeface="72" panose="020B0503030000000003" pitchFamily="34" charset="0"/>
              </a:rPr>
              <a:t> finance operations . </a:t>
            </a:r>
          </a:p>
          <a:p>
            <a:pPr defTabSz="913578" fontAlgn="base">
              <a:lnSpc>
                <a:spcPct val="90000"/>
              </a:lnSpc>
              <a:spcAft>
                <a:spcPts val="600"/>
              </a:spcAft>
              <a:buClr>
                <a:srgbClr val="F0AB00"/>
              </a:buClr>
              <a:buSzPct val="80000"/>
              <a:defRPr/>
            </a:pPr>
            <a:r>
              <a:rPr kumimoji="0" lang="en-US" sz="1000" b="1" i="0" u="none" strike="noStrike" kern="1200" cap="none" spc="0" normalizeH="0" baseline="0" noProof="0" dirty="0">
                <a:ln>
                  <a:noFill/>
                </a:ln>
                <a:gradFill>
                  <a:gsLst>
                    <a:gs pos="0">
                      <a:srgbClr val="000000"/>
                    </a:gs>
                    <a:gs pos="100000">
                      <a:srgbClr val="000000"/>
                    </a:gs>
                  </a:gsLst>
                  <a:lin ang="0" scaled="1"/>
                </a:gradFill>
                <a:effectLst/>
                <a:uLnTx/>
                <a:uFillTx/>
                <a:latin typeface="72 Brand"/>
                <a:cs typeface="Segoe UI"/>
              </a:rPr>
              <a:t>P</a:t>
            </a:r>
            <a:r>
              <a:rPr kumimoji="0" lang="en-US" sz="1000" b="1" i="0" u="none" strike="noStrike" kern="1200" cap="none" spc="0" normalizeH="0" baseline="0" noProof="0" dirty="0">
                <a:ln>
                  <a:noFill/>
                </a:ln>
                <a:gradFill>
                  <a:gsLst>
                    <a:gs pos="0">
                      <a:srgbClr val="000000"/>
                    </a:gs>
                    <a:gs pos="100000">
                      <a:srgbClr val="000000"/>
                    </a:gs>
                  </a:gsLst>
                  <a:lin ang="0" scaled="1"/>
                </a:gradFill>
                <a:effectLst/>
                <a:uLnTx/>
                <a:uFillTx/>
                <a:latin typeface="72"/>
                <a:cs typeface="Segoe UI"/>
              </a:rPr>
              <a:t>rovide compelling </a:t>
            </a:r>
            <a:r>
              <a:rPr lang="en-US" sz="1000" b="1" dirty="0" err="1">
                <a:gradFill>
                  <a:gsLst>
                    <a:gs pos="0">
                      <a:srgbClr val="000000"/>
                    </a:gs>
                    <a:gs pos="100000">
                      <a:srgbClr val="000000"/>
                    </a:gs>
                  </a:gsLst>
                  <a:lin ang="0" scaled="1"/>
                </a:gradFill>
                <a:latin typeface="72"/>
                <a:cs typeface="Segoe UI"/>
              </a:rPr>
              <a:t>oCFO</a:t>
            </a:r>
            <a:r>
              <a:rPr lang="en-US" sz="1000" b="1" dirty="0">
                <a:gradFill>
                  <a:gsLst>
                    <a:gs pos="0">
                      <a:srgbClr val="000000"/>
                    </a:gs>
                    <a:gs pos="100000">
                      <a:srgbClr val="000000"/>
                    </a:gs>
                  </a:gsLst>
                  <a:lin ang="0" scaled="1"/>
                </a:gradFill>
                <a:latin typeface="72"/>
                <a:cs typeface="Segoe UI"/>
              </a:rPr>
              <a:t> </a:t>
            </a:r>
            <a:r>
              <a:rPr kumimoji="0" lang="en-US" sz="1000" b="1" i="0" u="none" strike="noStrike" kern="1200" cap="none" spc="0" normalizeH="0" baseline="0" noProof="0" dirty="0">
                <a:ln>
                  <a:noFill/>
                </a:ln>
                <a:gradFill>
                  <a:gsLst>
                    <a:gs pos="0">
                      <a:srgbClr val="000000"/>
                    </a:gs>
                    <a:gs pos="100000">
                      <a:srgbClr val="000000"/>
                    </a:gs>
                  </a:gsLst>
                  <a:lin ang="0" scaled="1"/>
                </a:gradFill>
                <a:effectLst/>
                <a:uLnTx/>
                <a:uFillTx/>
                <a:latin typeface="72"/>
                <a:cs typeface="Segoe UI"/>
              </a:rPr>
              <a:t>packages offerings that reflect the different customer profiles:</a:t>
            </a:r>
            <a:r>
              <a:rPr lang="en-US" sz="1000" b="1" dirty="0">
                <a:gradFill>
                  <a:gsLst>
                    <a:gs pos="0">
                      <a:srgbClr val="000000"/>
                    </a:gs>
                    <a:gs pos="100000">
                      <a:srgbClr val="000000"/>
                    </a:gs>
                  </a:gsLst>
                  <a:lin ang="0" scaled="1"/>
                </a:gradFill>
                <a:latin typeface="72"/>
                <a:cs typeface="Segoe UI"/>
              </a:rPr>
              <a:t> </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n>
                  <a:noFill/>
                </a:ln>
                <a:latin typeface="72"/>
                <a:cs typeface="72" panose="020B0503030000000003" pitchFamily="34" charset="0"/>
              </a:rPr>
              <a:t>Following land</a:t>
            </a:r>
            <a:r>
              <a:rPr lang="en-US" sz="900" dirty="0">
                <a:latin typeface="72"/>
                <a:cs typeface="72" panose="020B0503030000000003" pitchFamily="34" charset="0"/>
              </a:rPr>
              <a:t> </a:t>
            </a:r>
            <a:r>
              <a:rPr lang="en-US" sz="900" dirty="0">
                <a:ln>
                  <a:noFill/>
                </a:ln>
                <a:latin typeface="72"/>
                <a:cs typeface="72" panose="020B0503030000000003" pitchFamily="34" charset="0"/>
              </a:rPr>
              <a:t> and extend strategy</a:t>
            </a:r>
            <a:r>
              <a:rPr lang="en-US" sz="900" dirty="0">
                <a:latin typeface="72"/>
                <a:cs typeface="72" panose="020B0503030000000003" pitchFamily="34" charset="0"/>
              </a:rPr>
              <a:t> </a:t>
            </a:r>
            <a:r>
              <a:rPr lang="en-US" sz="900" dirty="0">
                <a:ln>
                  <a:noFill/>
                </a:ln>
                <a:latin typeface="72"/>
                <a:cs typeface="72" panose="020B0503030000000003" pitchFamily="34" charset="0"/>
              </a:rPr>
              <a:t> </a:t>
            </a:r>
            <a:r>
              <a:rPr lang="en-US" sz="900" dirty="0">
                <a:latin typeface="72"/>
                <a:cs typeface="72" panose="020B0503030000000003" pitchFamily="34" charset="0"/>
              </a:rPr>
              <a:t>by attaching value added solutions for further process automation</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rPr>
              <a:t>A</a:t>
            </a:r>
            <a:r>
              <a:rPr lang="en-US" sz="900" i="0" dirty="0">
                <a:effectLst/>
                <a:latin typeface="72"/>
              </a:rPr>
              <a:t>dd-on bundles offer advanced features from finance that can</a:t>
            </a:r>
            <a:r>
              <a:rPr lang="en-US" sz="900" dirty="0">
                <a:latin typeface="72"/>
              </a:rPr>
              <a:t> </a:t>
            </a:r>
            <a:r>
              <a:rPr lang="en-US" sz="900" i="0" dirty="0">
                <a:effectLst/>
                <a:latin typeface="72"/>
              </a:rPr>
              <a:t> be applied to any of the RISE and GROW with SAP package levels at any time</a:t>
            </a:r>
            <a:endParaRPr lang="en-US" sz="900" dirty="0">
              <a:latin typeface="72"/>
              <a:cs typeface="Segoe UI"/>
            </a:endParaRP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Simplify pricing for customers (and field), less SKUs and metrics</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Drive increased capability adoption </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Provides fantastic value versus a la carte BOM</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Provides advanced capabilities for the customer</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Allows us to be more competitive against key SaaS competitors</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Seeds capabilities for future upsell</a:t>
            </a:r>
          </a:p>
          <a:p>
            <a:pPr marL="171450" indent="-171450" defTabSz="913578" fontAlgn="base">
              <a:lnSpc>
                <a:spcPct val="90000"/>
              </a:lnSpc>
              <a:spcAft>
                <a:spcPts val="600"/>
              </a:spcAft>
              <a:buClr>
                <a:schemeClr val="bg2"/>
              </a:buClr>
              <a:buSzPct val="80000"/>
              <a:buFont typeface="Arial" panose="020B0604020202020204" pitchFamily="34" charset="0"/>
              <a:buChar char="•"/>
              <a:defRPr/>
            </a:pPr>
            <a:r>
              <a:rPr lang="en-US" sz="900" dirty="0">
                <a:latin typeface="72"/>
                <a:cs typeface="Segoe UI"/>
              </a:rPr>
              <a:t>”Locks” competition from add on sales </a:t>
            </a:r>
            <a:endParaRPr lang="de-DE" sz="900">
              <a:latin typeface="72"/>
            </a:endParaRPr>
          </a:p>
          <a:p>
            <a:pPr marL="285750" indent="-285750" fontAlgn="base">
              <a:spcBef>
                <a:spcPts val="300"/>
              </a:spcBef>
              <a:spcAft>
                <a:spcPct val="0"/>
              </a:spcAft>
              <a:buClr>
                <a:srgbClr val="F0AB00"/>
              </a:buClr>
              <a:buSzPct val="120000"/>
              <a:buFont typeface="Arial" panose="020B0604020202020204" pitchFamily="34" charset="0"/>
              <a:buChar char="•"/>
            </a:pPr>
            <a:endParaRPr lang="en-US" sz="900" kern="0" dirty="0">
              <a:solidFill>
                <a:schemeClr val="bg1"/>
              </a:solidFill>
              <a:latin typeface="72 Brand Light" panose="020B0304030603020204" pitchFamily="34" charset="0"/>
              <a:ea typeface="Arial Unicode MS" pitchFamily="34" charset="-128"/>
              <a:cs typeface="Arial Unicode MS" pitchFamily="34" charset="-128"/>
            </a:endParaRPr>
          </a:p>
        </p:txBody>
      </p:sp>
      <p:sp>
        <p:nvSpPr>
          <p:cNvPr id="50180" name="Header Placeholder 3">
            <a:extLst>
              <a:ext uri="{FF2B5EF4-FFF2-40B4-BE49-F238E27FC236}">
                <a16:creationId xmlns:a16="http://schemas.microsoft.com/office/drawing/2014/main" id="{09EEE52F-E870-4F05-A5C5-049F34A52A1F}"/>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 name="Footer Placeholder 4">
            <a:extLst>
              <a:ext uri="{FF2B5EF4-FFF2-40B4-BE49-F238E27FC236}">
                <a16:creationId xmlns:a16="http://schemas.microsoft.com/office/drawing/2014/main" id="{423111C0-60A5-4A9A-877D-9028DEA9671F}"/>
              </a:ext>
            </a:extLst>
          </p:cNvPr>
          <p:cNvSpPr>
            <a:spLocks noGrp="1"/>
          </p:cNvSpPr>
          <p:nvPr>
            <p:ph type="ftr" sz="quarter" idx="4"/>
          </p:nvPr>
        </p:nvSpPr>
        <p:spPr>
          <a:xfrm>
            <a:off x="0" y="8686800"/>
            <a:ext cx="5920740" cy="3559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Microsoft Corporation. All rights reserved. MICROSOFT MAKES NO WARRANTIES, EXPRESS, IMPLIED OR STATUTORY, AS TO THE INFORMATION IN THIS PRESENTATION.</a:t>
            </a:r>
          </a:p>
        </p:txBody>
      </p:sp>
      <p:sp>
        <p:nvSpPr>
          <p:cNvPr id="50182" name="Date Placeholder 5">
            <a:extLst>
              <a:ext uri="{FF2B5EF4-FFF2-40B4-BE49-F238E27FC236}">
                <a16:creationId xmlns:a16="http://schemas.microsoft.com/office/drawing/2014/main" id="{1DCAFD98-D1A7-4ABA-AAF3-00370A0AF64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D9C8FB07-3D38-4632-9DD0-983BD3FDC1F0}" type="datetime8">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10/13/2024 7:25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0183" name="Slide Number Placeholder 6">
            <a:extLst>
              <a:ext uri="{FF2B5EF4-FFF2-40B4-BE49-F238E27FC236}">
                <a16:creationId xmlns:a16="http://schemas.microsoft.com/office/drawing/2014/main" id="{3901ACC8-4653-4F28-B8E9-2C568BAACB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A46986E-9802-42D4-9ABC-AA66599757E7}" type="slidenum">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9248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0E7C2DC-CA5D-4E1A-B17F-C21A6EB3D8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35CE38D-AB78-4A05-AA9C-A6E6DC851328}"/>
              </a:ext>
            </a:extLst>
          </p:cNvPr>
          <p:cNvSpPr>
            <a:spLocks noGrp="1"/>
          </p:cNvSpPr>
          <p:nvPr>
            <p:ph type="body" idx="1"/>
          </p:nvPr>
        </p:nvSpPr>
        <p:spPr/>
        <p:txBody>
          <a:bodyPr/>
          <a:lstStyle/>
          <a:p>
            <a:pPr defTabSz="914367" fontAlgn="auto">
              <a:spcBef>
                <a:spcPts val="0"/>
              </a:spcBef>
              <a:spcAft>
                <a:spcPts val="333"/>
              </a:spcAft>
              <a:defRPr/>
            </a:pPr>
            <a:endParaRPr lang="en-US" sz="882"/>
          </a:p>
        </p:txBody>
      </p:sp>
      <p:sp>
        <p:nvSpPr>
          <p:cNvPr id="50180" name="Header Placeholder 3">
            <a:extLst>
              <a:ext uri="{FF2B5EF4-FFF2-40B4-BE49-F238E27FC236}">
                <a16:creationId xmlns:a16="http://schemas.microsoft.com/office/drawing/2014/main" id="{09EEE52F-E870-4F05-A5C5-049F34A52A1F}"/>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 name="Footer Placeholder 4">
            <a:extLst>
              <a:ext uri="{FF2B5EF4-FFF2-40B4-BE49-F238E27FC236}">
                <a16:creationId xmlns:a16="http://schemas.microsoft.com/office/drawing/2014/main" id="{423111C0-60A5-4A9A-877D-9028DEA9671F}"/>
              </a:ext>
            </a:extLst>
          </p:cNvPr>
          <p:cNvSpPr>
            <a:spLocks noGrp="1"/>
          </p:cNvSpPr>
          <p:nvPr>
            <p:ph type="ftr" sz="quarter" idx="4"/>
          </p:nvPr>
        </p:nvSpPr>
        <p:spPr>
          <a:xfrm>
            <a:off x="0" y="8686800"/>
            <a:ext cx="5920740" cy="3559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Microsoft Corporation. All rights reserved. MICROSOFT MAKES NO WARRANTIES, EXPRESS, IMPLIED OR STATUTORY, AS TO THE INFORMATION IN THIS PRESENTATION.</a:t>
            </a:r>
          </a:p>
        </p:txBody>
      </p:sp>
      <p:sp>
        <p:nvSpPr>
          <p:cNvPr id="50182" name="Date Placeholder 5">
            <a:extLst>
              <a:ext uri="{FF2B5EF4-FFF2-40B4-BE49-F238E27FC236}">
                <a16:creationId xmlns:a16="http://schemas.microsoft.com/office/drawing/2014/main" id="{1DCAFD98-D1A7-4ABA-AAF3-00370A0AF64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D9C8FB07-3D38-4632-9DD0-983BD3FDC1F0}" type="datetime8">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10/13/2024 7:26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0183" name="Slide Number Placeholder 6">
            <a:extLst>
              <a:ext uri="{FF2B5EF4-FFF2-40B4-BE49-F238E27FC236}">
                <a16:creationId xmlns:a16="http://schemas.microsoft.com/office/drawing/2014/main" id="{3901ACC8-4653-4F28-B8E9-2C568BAACB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700">
                <a:solidFill>
                  <a:schemeClr val="tx1"/>
                </a:solidFill>
                <a:latin typeface="Segoe UI" panose="020B0502040204020203" pitchFamily="34" charset="0"/>
              </a:defRPr>
            </a:lvl1pPr>
            <a:lvl2pPr marL="742950" indent="-285750">
              <a:defRPr sz="1700">
                <a:solidFill>
                  <a:schemeClr val="tx1"/>
                </a:solidFill>
                <a:latin typeface="Segoe UI" panose="020B0502040204020203" pitchFamily="34" charset="0"/>
              </a:defRPr>
            </a:lvl2pPr>
            <a:lvl3pPr marL="1143000" indent="-228600">
              <a:defRPr sz="1700">
                <a:solidFill>
                  <a:schemeClr val="tx1"/>
                </a:solidFill>
                <a:latin typeface="Segoe UI" panose="020B0502040204020203" pitchFamily="34" charset="0"/>
              </a:defRPr>
            </a:lvl3pPr>
            <a:lvl4pPr marL="1600200" indent="-228600">
              <a:defRPr sz="1700">
                <a:solidFill>
                  <a:schemeClr val="tx1"/>
                </a:solidFill>
                <a:latin typeface="Segoe UI" panose="020B0502040204020203" pitchFamily="34" charset="0"/>
              </a:defRPr>
            </a:lvl4pPr>
            <a:lvl5pPr marL="2057400" indent="-228600">
              <a:defRPr sz="1700">
                <a:solidFill>
                  <a:schemeClr val="tx1"/>
                </a:solidFill>
                <a:latin typeface="Segoe UI" panose="020B0502040204020203" pitchFamily="34" charset="0"/>
              </a:defRPr>
            </a:lvl5pPr>
            <a:lvl6pPr marL="2514600" indent="-228600" defTabSz="912813" fontAlgn="base">
              <a:spcBef>
                <a:spcPct val="0"/>
              </a:spcBef>
              <a:spcAft>
                <a:spcPct val="0"/>
              </a:spcAft>
              <a:defRPr sz="1700">
                <a:solidFill>
                  <a:schemeClr val="tx1"/>
                </a:solidFill>
                <a:latin typeface="Segoe UI" panose="020B0502040204020203" pitchFamily="34" charset="0"/>
              </a:defRPr>
            </a:lvl6pPr>
            <a:lvl7pPr marL="2971800" indent="-228600" defTabSz="912813" fontAlgn="base">
              <a:spcBef>
                <a:spcPct val="0"/>
              </a:spcBef>
              <a:spcAft>
                <a:spcPct val="0"/>
              </a:spcAft>
              <a:defRPr sz="1700">
                <a:solidFill>
                  <a:schemeClr val="tx1"/>
                </a:solidFill>
                <a:latin typeface="Segoe UI" panose="020B0502040204020203" pitchFamily="34" charset="0"/>
              </a:defRPr>
            </a:lvl7pPr>
            <a:lvl8pPr marL="3429000" indent="-228600" defTabSz="912813" fontAlgn="base">
              <a:spcBef>
                <a:spcPct val="0"/>
              </a:spcBef>
              <a:spcAft>
                <a:spcPct val="0"/>
              </a:spcAft>
              <a:defRPr sz="1700">
                <a:solidFill>
                  <a:schemeClr val="tx1"/>
                </a:solidFill>
                <a:latin typeface="Segoe UI" panose="020B0502040204020203" pitchFamily="34" charset="0"/>
              </a:defRPr>
            </a:lvl8pPr>
            <a:lvl9pPr marL="3886200" indent="-228600" defTabSz="912813" fontAlgn="base">
              <a:spcBef>
                <a:spcPct val="0"/>
              </a:spcBef>
              <a:spcAft>
                <a:spcPct val="0"/>
              </a:spcAft>
              <a:defRPr sz="1700">
                <a:solidFill>
                  <a:schemeClr val="tx1"/>
                </a:solidFill>
                <a:latin typeface="Segoe UI" panose="020B0502040204020203"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A46986E-9802-42D4-9ABC-AA66599757E7}" type="slidenum">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5111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a:t>Package Entitlement:</a:t>
            </a:r>
          </a:p>
          <a:p>
            <a:pPr marL="171399" indent="-171399" defTabSz="914126" fontAlgn="base">
              <a:spcBef>
                <a:spcPct val="50000"/>
              </a:spcBef>
              <a:spcAft>
                <a:spcPct val="0"/>
              </a:spcAft>
              <a:buClr>
                <a:srgbClr val="F0AB00"/>
              </a:buClr>
              <a:buSzPct val="80000"/>
              <a:buFont typeface="Arial" panose="020B0604020202020204" pitchFamily="34" charset="0"/>
              <a:buChar char="•"/>
            </a:pPr>
            <a:r>
              <a:rPr lang="en-US" sz="1400" kern="0">
                <a:ea typeface="Arial Unicode MS" pitchFamily="34" charset="-128"/>
                <a:cs typeface="Arial Unicode MS" pitchFamily="34" charset="-128"/>
              </a:rPr>
              <a:t>In blocks of 50 </a:t>
            </a:r>
            <a:r>
              <a:rPr lang="en-US" sz="1400" kern="0" err="1">
                <a:ea typeface="Arial Unicode MS" pitchFamily="34" charset="-128"/>
                <a:cs typeface="Arial Unicode MS" pitchFamily="34" charset="-128"/>
              </a:rPr>
              <a:t>mio</a:t>
            </a:r>
            <a:r>
              <a:rPr lang="en-US" sz="1400" kern="0">
                <a:ea typeface="Arial Unicode MS" pitchFamily="34" charset="-128"/>
                <a:cs typeface="Arial Unicode MS" pitchFamily="34" charset="-128"/>
              </a:rPr>
              <a:t> EUR in revenue and expense</a:t>
            </a:r>
          </a:p>
          <a:p>
            <a:pPr marL="171399" indent="-171399" defTabSz="914126" fontAlgn="base">
              <a:spcBef>
                <a:spcPct val="50000"/>
              </a:spcBef>
              <a:spcAft>
                <a:spcPct val="0"/>
              </a:spcAft>
              <a:buClr>
                <a:srgbClr val="F0AB00"/>
              </a:buClr>
              <a:buSzPct val="80000"/>
              <a:buFont typeface="Arial" panose="020B0604020202020204" pitchFamily="34" charset="0"/>
              <a:buChar char="•"/>
            </a:pPr>
            <a:r>
              <a:rPr lang="en-US" sz="1400" kern="0">
                <a:ea typeface="Arial Unicode MS" pitchFamily="34" charset="-128"/>
                <a:cs typeface="Arial Unicode MS" pitchFamily="34" charset="-128"/>
              </a:rPr>
              <a:t>Min. 2 blocks	</a:t>
            </a:r>
            <a:endParaRPr lang="en-CH" sz="1400" kern="0">
              <a:ea typeface="Arial Unicode MS" pitchFamily="34" charset="-128"/>
              <a:cs typeface="Arial Unicode MS" pitchFamily="34" charset="-128"/>
            </a:endParaRPr>
          </a:p>
          <a:p>
            <a:endParaRPr lang="en-US"/>
          </a:p>
          <a:p>
            <a:r>
              <a:rPr lang="en-US" b="1"/>
              <a:t>Pre-requisite: </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kern="0">
                <a:ea typeface="Arial Unicode MS"/>
                <a:cs typeface="Arial Unicode MS"/>
              </a:rPr>
              <a:t>RISE with SAP S/4HANA Cloud, private edition</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kern="0">
              <a:ea typeface="Arial Unicode MS"/>
              <a:cs typeface="Arial Unicode MS"/>
            </a:endParaRPr>
          </a:p>
          <a:p>
            <a:pPr marL="0" marR="0">
              <a:lnSpc>
                <a:spcPct val="107000"/>
              </a:lnSpc>
              <a:spcBef>
                <a:spcPts val="0"/>
              </a:spcBef>
              <a:spcAft>
                <a:spcPts val="800"/>
              </a:spcAft>
            </a:pPr>
            <a:r>
              <a:rPr lang="en-US" sz="1400" b="1" kern="100">
                <a:effectLst/>
                <a:latin typeface="Arial" panose="020B0604020202020204" pitchFamily="34" charset="0"/>
                <a:ea typeface="Calibri" panose="020F0502020204030204" pitchFamily="34" charset="0"/>
                <a:cs typeface="Times New Roman" panose="02020603050405020304" pitchFamily="18" charset="0"/>
              </a:rPr>
              <a:t>SAP Billing and Revenue Innovation Management </a:t>
            </a:r>
            <a:r>
              <a:rPr lang="en-US" sz="1400" kern="100">
                <a:effectLst/>
                <a:latin typeface="Arial" panose="020B0604020202020204" pitchFamily="34" charset="0"/>
                <a:ea typeface="Calibri" panose="020F0502020204030204" pitchFamily="34" charset="0"/>
                <a:cs typeface="Times New Roman" panose="02020603050405020304" pitchFamily="18" charset="0"/>
              </a:rPr>
              <a:t>provides an end-to-end platform to quickly and easily monetize subscriptions, usage plans, and other recurring revenue models. Win customers and grow market share by meeting customer demands for flexibility, value, and personalization while staying ahead of competitors and market disruptions. </a:t>
            </a:r>
          </a:p>
          <a:p>
            <a:pPr marL="0" marR="0">
              <a:lnSpc>
                <a:spcPct val="107000"/>
              </a:lnSpc>
              <a:spcBef>
                <a:spcPts val="0"/>
              </a:spcBef>
              <a:spcAft>
                <a:spcPts val="800"/>
              </a:spcAft>
            </a:pPr>
            <a:endParaRPr lang="en-US" sz="1400" kern="1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Manage the entire subscription lifecycle including orders, billing, and invoicing.</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Offer customers the flexibility to make changes to their contracts at any time – including upgrades, downgrades, adding or changing products, contract extensions, putting contract on pause, and cancelations.</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Create bundled offerings that combine subscriptions with products, services, and/or projects.</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Gain the flexibility to offer multiple pricing options, including recurring, one-time, usage-based, event-based, tiered, volume-based, and percentage-based fees.</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Meet customer needs for flexible payment options, including upfront, in arrears, hybrid pre- and postpaid, and installment billing.</a:t>
            </a:r>
          </a:p>
          <a:p>
            <a:pPr marL="342900" marR="0" lvl="0" indent="-342900">
              <a:lnSpc>
                <a:spcPct val="107000"/>
              </a:lnSpc>
              <a:spcBef>
                <a:spcPts val="0"/>
              </a:spcBef>
              <a:spcAft>
                <a:spcPts val="80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Invest in a highly scalable platform that is designed to meet the needs of customers requiring high volume, high complex requirements – including large volumes of billing events, customer invoices, partner rev-share settlement.</a:t>
            </a:r>
          </a:p>
          <a:p>
            <a:pPr marL="0" marR="0">
              <a:lnSpc>
                <a:spcPct val="107000"/>
              </a:lnSpc>
              <a:spcBef>
                <a:spcPts val="0"/>
              </a:spcBef>
              <a:spcAft>
                <a:spcPts val="800"/>
              </a:spcAft>
            </a:pPr>
            <a:endParaRPr lang="en-US" sz="1400" kern="1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100">
                <a:effectLst/>
                <a:latin typeface="Arial" panose="020B0604020202020204" pitchFamily="34" charset="0"/>
                <a:ea typeface="Calibri" panose="020F0502020204030204" pitchFamily="34" charset="0"/>
                <a:cs typeface="Times New Roman" panose="02020603050405020304" pitchFamily="18" charset="0"/>
              </a:rPr>
              <a:t>Leverage the high performance of SAP Billing and Revenue Innovation Management to manage growth and complexity while remaining nimble and agile to quickly meet market changes.</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a:latin typeface="Calibri"/>
                <a:cs typeface="Calibri"/>
              </a:rPr>
              <a:t>SAP and non-SAP order management platforms.</a:t>
            </a:r>
          </a:p>
        </p:txBody>
      </p:sp>
      <p:sp>
        <p:nvSpPr>
          <p:cNvPr id="4" name="Slide Number Placeholder 3"/>
          <p:cNvSpPr>
            <a:spLocks noGrp="1"/>
          </p:cNvSpPr>
          <p:nvPr>
            <p:ph type="sldNum" sz="quarter" idx="5"/>
          </p:nvPr>
        </p:nvSpPr>
        <p:spPr/>
        <p:txBody>
          <a:bodyPr/>
          <a:lstStyle/>
          <a:p>
            <a:fld id="{7D8C2C35-2B8A-446E-BEC0-FD36716C29AC}" type="slidenum">
              <a:rPr lang="de-DE" smtClean="0"/>
              <a:pPr/>
              <a:t>3</a:t>
            </a:fld>
            <a:endParaRPr lang="de-DE"/>
          </a:p>
        </p:txBody>
      </p:sp>
    </p:spTree>
    <p:extLst>
      <p:ext uri="{BB962C8B-B14F-4D97-AF65-F5344CB8AC3E}">
        <p14:creationId xmlns:p14="http://schemas.microsoft.com/office/powerpoint/2010/main" val="168630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a:t>Package Entitlement:</a:t>
            </a:r>
          </a:p>
          <a:p>
            <a:pPr marL="171399" indent="-171399" defTabSz="914126" fontAlgn="base">
              <a:spcBef>
                <a:spcPct val="50000"/>
              </a:spcBef>
              <a:spcAft>
                <a:spcPct val="0"/>
              </a:spcAft>
              <a:buClr>
                <a:srgbClr val="F0AB00"/>
              </a:buClr>
              <a:buSzPct val="80000"/>
              <a:buFont typeface="Arial" panose="020B0604020202020204" pitchFamily="34" charset="0"/>
              <a:buChar char="•"/>
            </a:pPr>
            <a:r>
              <a:rPr lang="en-US" sz="1400" kern="0">
                <a:ea typeface="Arial Unicode MS" pitchFamily="34" charset="-128"/>
                <a:cs typeface="Arial Unicode MS" pitchFamily="34" charset="-128"/>
              </a:rPr>
              <a:t>In blocks of 50 </a:t>
            </a:r>
            <a:r>
              <a:rPr lang="en-US" sz="1400" kern="0" err="1">
                <a:ea typeface="Arial Unicode MS" pitchFamily="34" charset="-128"/>
                <a:cs typeface="Arial Unicode MS" pitchFamily="34" charset="-128"/>
              </a:rPr>
              <a:t>mio</a:t>
            </a:r>
            <a:r>
              <a:rPr lang="en-US" sz="1400" kern="0">
                <a:ea typeface="Arial Unicode MS" pitchFamily="34" charset="-128"/>
                <a:cs typeface="Arial Unicode MS" pitchFamily="34" charset="-128"/>
              </a:rPr>
              <a:t> EUR in revenue and expense</a:t>
            </a:r>
          </a:p>
          <a:p>
            <a:pPr marL="171399" indent="-171399" defTabSz="914126" fontAlgn="base">
              <a:spcBef>
                <a:spcPct val="50000"/>
              </a:spcBef>
              <a:spcAft>
                <a:spcPct val="0"/>
              </a:spcAft>
              <a:buClr>
                <a:srgbClr val="F0AB00"/>
              </a:buClr>
              <a:buSzPct val="80000"/>
              <a:buFont typeface="Arial" panose="020B0604020202020204" pitchFamily="34" charset="0"/>
              <a:buChar char="•"/>
            </a:pPr>
            <a:r>
              <a:rPr lang="en-US" sz="1400" kern="0">
                <a:ea typeface="Arial Unicode MS" pitchFamily="34" charset="-128"/>
                <a:cs typeface="Arial Unicode MS" pitchFamily="34" charset="-128"/>
              </a:rPr>
              <a:t>Min. 2 blocks	</a:t>
            </a:r>
            <a:endParaRPr lang="en-CH" sz="1400" kern="0">
              <a:ea typeface="Arial Unicode MS" pitchFamily="34" charset="-128"/>
              <a:cs typeface="Arial Unicode MS" pitchFamily="34" charset="-128"/>
            </a:endParaRPr>
          </a:p>
          <a:p>
            <a:endParaRPr lang="en-US"/>
          </a:p>
          <a:p>
            <a:r>
              <a:rPr lang="en-US" b="1"/>
              <a:t>Pre-requisite: </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sz="1400" kern="0">
                <a:ea typeface="Arial Unicode MS"/>
                <a:cs typeface="Arial Unicode MS"/>
              </a:rPr>
              <a:t>RISE with SAP S/4HANA Cloud, private edition</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kern="0">
              <a:ea typeface="Arial Unicode MS"/>
              <a:cs typeface="Arial Unicode MS"/>
            </a:endParaRPr>
          </a:p>
          <a:p>
            <a:pPr marL="0" marR="0">
              <a:lnSpc>
                <a:spcPct val="107000"/>
              </a:lnSpc>
              <a:spcBef>
                <a:spcPts val="0"/>
              </a:spcBef>
              <a:spcAft>
                <a:spcPts val="800"/>
              </a:spcAft>
            </a:pPr>
            <a:r>
              <a:rPr lang="en-US" sz="1400" b="1" kern="100">
                <a:effectLst/>
                <a:latin typeface="Arial" panose="020B0604020202020204" pitchFamily="34" charset="0"/>
                <a:ea typeface="Calibri" panose="020F0502020204030204" pitchFamily="34" charset="0"/>
                <a:cs typeface="Times New Roman" panose="02020603050405020304" pitchFamily="18" charset="0"/>
              </a:rPr>
              <a:t>SAP Billing and Revenue Innovation Management </a:t>
            </a:r>
            <a:r>
              <a:rPr lang="en-US" sz="1400" kern="100">
                <a:effectLst/>
                <a:latin typeface="Arial" panose="020B0604020202020204" pitchFamily="34" charset="0"/>
                <a:ea typeface="Calibri" panose="020F0502020204030204" pitchFamily="34" charset="0"/>
                <a:cs typeface="Times New Roman" panose="02020603050405020304" pitchFamily="18" charset="0"/>
              </a:rPr>
              <a:t>provides an end-to-end platform to quickly and easily monetize subscriptions, usage plans, and other recurring revenue models. Win customers and grow market share by meeting customer demands for flexibility, value, and personalization while staying ahead of competitors and market disruptions. </a:t>
            </a:r>
          </a:p>
          <a:p>
            <a:pPr marL="0" marR="0">
              <a:lnSpc>
                <a:spcPct val="107000"/>
              </a:lnSpc>
              <a:spcBef>
                <a:spcPts val="0"/>
              </a:spcBef>
              <a:spcAft>
                <a:spcPts val="800"/>
              </a:spcAft>
            </a:pPr>
            <a:endParaRPr lang="en-US" sz="1400" kern="1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Manage the entire subscription lifecycle including orders, billing, and invoicing.</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Offer customers the flexibility to make changes to their contracts at any time – including upgrades, downgrades, adding or changing products, contract extensions, putting contract on pause, and cancelations.</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Create bundled offerings that combine subscriptions with products, services, and/or projects.</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Gain the flexibility to offer multiple pricing options, including recurring, one-time, usage-based, event-based, tiered, volume-based, and percentage-based fees.</a:t>
            </a:r>
          </a:p>
          <a:p>
            <a:pPr marL="342900" marR="0" lvl="0" indent="-342900">
              <a:lnSpc>
                <a:spcPct val="107000"/>
              </a:lnSpc>
              <a:spcBef>
                <a:spcPts val="0"/>
              </a:spcBef>
              <a:spcAft>
                <a:spcPts val="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Meet customer needs for flexible payment options, including upfront, in arrears, hybrid pre- and postpaid, and installment billing.</a:t>
            </a:r>
          </a:p>
          <a:p>
            <a:pPr marL="342900" marR="0" lvl="0" indent="-342900">
              <a:lnSpc>
                <a:spcPct val="107000"/>
              </a:lnSpc>
              <a:spcBef>
                <a:spcPts val="0"/>
              </a:spcBef>
              <a:spcAft>
                <a:spcPts val="800"/>
              </a:spcAft>
              <a:buFont typeface="+mj-lt"/>
              <a:buAutoNum type="arabicPeriod"/>
            </a:pPr>
            <a:r>
              <a:rPr lang="en-US" sz="1400" kern="100">
                <a:effectLst/>
                <a:latin typeface="Arial" panose="020B0604020202020204" pitchFamily="34" charset="0"/>
                <a:ea typeface="Calibri" panose="020F0502020204030204" pitchFamily="34" charset="0"/>
                <a:cs typeface="Times New Roman" panose="02020603050405020304" pitchFamily="18" charset="0"/>
              </a:rPr>
              <a:t>Invest in a highly scalable platform that is designed to meet the needs of customers requiring high volume, high complex requirements – including large volumes of billing events, customer invoices, partner rev-share settlement.</a:t>
            </a:r>
          </a:p>
          <a:p>
            <a:pPr marL="0" marR="0">
              <a:lnSpc>
                <a:spcPct val="107000"/>
              </a:lnSpc>
              <a:spcBef>
                <a:spcPts val="0"/>
              </a:spcBef>
              <a:spcAft>
                <a:spcPts val="800"/>
              </a:spcAft>
            </a:pPr>
            <a:endParaRPr lang="en-US" sz="1400" kern="1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100">
                <a:effectLst/>
                <a:latin typeface="Arial" panose="020B0604020202020204" pitchFamily="34" charset="0"/>
                <a:ea typeface="Calibri" panose="020F0502020204030204" pitchFamily="34" charset="0"/>
                <a:cs typeface="Times New Roman" panose="02020603050405020304" pitchFamily="18" charset="0"/>
              </a:rPr>
              <a:t>Leverage the high performance of SAP Billing and Revenue Innovation Management to manage growth and complexity while remaining nimble and agile to quickly meet market changes.</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a:latin typeface="Calibri"/>
                <a:cs typeface="Calibri"/>
              </a:rPr>
              <a:t>SAP and non-SAP order management platforms.</a:t>
            </a:r>
          </a:p>
        </p:txBody>
      </p:sp>
      <p:sp>
        <p:nvSpPr>
          <p:cNvPr id="4" name="Slide Number Placeholder 3"/>
          <p:cNvSpPr>
            <a:spLocks noGrp="1"/>
          </p:cNvSpPr>
          <p:nvPr>
            <p:ph type="sldNum" sz="quarter" idx="5"/>
          </p:nvPr>
        </p:nvSpPr>
        <p:spPr/>
        <p:txBody>
          <a:bodyPr/>
          <a:lstStyle/>
          <a:p>
            <a:fld id="{7D8C2C35-2B8A-446E-BEC0-FD36716C29AC}" type="slidenum">
              <a:rPr lang="de-DE" smtClean="0"/>
              <a:pPr/>
              <a:t>4</a:t>
            </a:fld>
            <a:endParaRPr lang="de-DE"/>
          </a:p>
        </p:txBody>
      </p:sp>
    </p:spTree>
    <p:extLst>
      <p:ext uri="{BB962C8B-B14F-4D97-AF65-F5344CB8AC3E}">
        <p14:creationId xmlns:p14="http://schemas.microsoft.com/office/powerpoint/2010/main" val="334264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9B23097-5B74-2F37-AC0F-708CD723BAE5}"/>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4DB965B4-1EEF-B5D4-CFE7-B465CBC1F29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5</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CAB9889F-80DE-A82B-DB8D-B56A11450FF1}"/>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F17E028B-466B-42B3-4413-9F4A3B82B3AD}"/>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334007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9B23097-5B74-2F37-AC0F-708CD723BAE5}"/>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4DB965B4-1EEF-B5D4-CFE7-B465CBC1F29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6</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CAB9889F-80DE-A82B-DB8D-B56A11450FF1}"/>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F17E028B-466B-42B3-4413-9F4A3B82B3AD}"/>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3232397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wrv"/><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wrv"/><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wrv"/><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wrv"/></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r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defRPr/>
            </a:lvl1pPr>
          </a:lstStyle>
          <a:p>
            <a:r>
              <a:rPr lang="en-US"/>
              <a:t>Click to insert picture</a:t>
            </a:r>
          </a:p>
        </p:txBody>
      </p:sp>
      <p:pic>
        <p:nvPicPr>
          <p:cNvPr id="8" name="LogoBlue-Dynamic" descr="{&quot;templafy&quot;:{&quot;id&quot;:&quot;a0ec8c97-ae7b-4111-b144-ffe92ceedad1&quot;}}">
            <a:extLst>
              <a:ext uri="{FF2B5EF4-FFF2-40B4-BE49-F238E27FC236}">
                <a16:creationId xmlns:a16="http://schemas.microsoft.com/office/drawing/2014/main" id="{DABCA5CA-81A4-B4F7-75F2-E585668B474D}"/>
              </a:ext>
            </a:extLst>
          </p:cNvPr>
          <p:cNvPicPr>
            <a:picLocks noChangeAspect="1"/>
          </p:cNvPicPr>
          <p:nvPr userDrawn="1"/>
        </p:nvPicPr>
        <p:blipFill>
          <a:blip r:embed="rId2"/>
          <a:stretch>
            <a:fillRect/>
          </a:stretch>
        </p:blipFill>
        <p:spPr>
          <a:xfrm>
            <a:off x="288006" y="360000"/>
            <a:ext cx="727283" cy="360045"/>
          </a:xfrm>
          <a:prstGeom prst="rect">
            <a:avLst/>
          </a:prstGeom>
        </p:spPr>
      </p:pic>
      <p:sp>
        <p:nvSpPr>
          <p:cNvPr id="6" name="Classification-Dynamic" descr="{&quot;templafy&quot;:{&quot;id&quot;:&quot;70279d9e-59e0-4bdc-900d-3e62c3f44a22&quot;}}">
            <a:extLst>
              <a:ext uri="{FF2B5EF4-FFF2-40B4-BE49-F238E27FC236}">
                <a16:creationId xmlns:a16="http://schemas.microsoft.com/office/drawing/2014/main" id="{870EB466-B92B-9D4D-974E-A49C0F424152}"/>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704"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7" name="LogoBlack-Dynamic" descr="{&quot;templafy&quot;:{&quot;id&quot;:&quot;d712d176-6349-4012-b81f-ba6599da364f&quot;}}">
            <a:extLst>
              <a:ext uri="{FF2B5EF4-FFF2-40B4-BE49-F238E27FC236}">
                <a16:creationId xmlns:a16="http://schemas.microsoft.com/office/drawing/2014/main" id="{A8284F4E-E62B-FCC2-7D63-F81FBE618099}"/>
              </a:ext>
            </a:extLst>
          </p:cNvPr>
          <p:cNvPicPr>
            <a:picLocks noChangeAspect="1"/>
          </p:cNvPicPr>
          <p:nvPr userDrawn="1"/>
        </p:nvPicPr>
        <p:blipFill>
          <a:blip r:embed="rId2"/>
          <a:stretch>
            <a:fillRect/>
          </a:stretch>
        </p:blipFill>
        <p:spPr>
          <a:xfrm>
            <a:off x="288006" y="360000"/>
            <a:ext cx="727283" cy="360045"/>
          </a:xfrm>
          <a:prstGeom prst="rect">
            <a:avLst/>
          </a:prstGeom>
        </p:spPr>
      </p:pic>
      <p:sp>
        <p:nvSpPr>
          <p:cNvPr id="3" name="Classification-Dynamic" descr="{&quot;templafy&quot;:{&quot;id&quot;:&quot;76a0f75b-9d22-40e7-8fb5-9f6246703aab&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 name="LogoBlue-Dynamic" descr="{&quot;templafy&quot;:{&quot;id&quot;:&quot;e9a7d43b-40ac-4b14-a7ab-c669f45bec22&quot;}}">
            <a:extLst>
              <a:ext uri="{FF2B5EF4-FFF2-40B4-BE49-F238E27FC236}">
                <a16:creationId xmlns:a16="http://schemas.microsoft.com/office/drawing/2014/main" id="{2C388B5B-23F2-C5B5-3F6D-169BDFBF0BE4}"/>
              </a:ext>
            </a:extLst>
          </p:cNvPr>
          <p:cNvPicPr>
            <a:picLocks noChangeAspect="1"/>
          </p:cNvPicPr>
          <p:nvPr userDrawn="1"/>
        </p:nvPicPr>
        <p:blipFill>
          <a:blip r:embed="rId3"/>
          <a:stretch>
            <a:fillRect/>
          </a:stretch>
        </p:blipFill>
        <p:spPr>
          <a:xfrm>
            <a:off x="288006" y="360000"/>
            <a:ext cx="727283" cy="360045"/>
          </a:xfrm>
          <a:prstGeom prst="rect">
            <a:avLst/>
          </a:prstGeom>
        </p:spPr>
      </p:pic>
      <p:sp>
        <p:nvSpPr>
          <p:cNvPr id="3" name="Classification-Dynamic" descr="{&quot;templafy&quot;:{&quot;id&quot;:&quot;266cd952-08eb-495d-8c16-a642f31609a7&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 name="LogoWhite-Dynamic" descr="{&quot;templafy&quot;:{&quot;id&quot;:&quot;b89841f7-fa8d-42ed-acf0-2a29891898e6&quot;}}">
            <a:extLst>
              <a:ext uri="{FF2B5EF4-FFF2-40B4-BE49-F238E27FC236}">
                <a16:creationId xmlns:a16="http://schemas.microsoft.com/office/drawing/2014/main" id="{BB137C2C-F66D-72C9-E2A5-66341B0AE650}"/>
              </a:ext>
            </a:extLst>
          </p:cNvPr>
          <p:cNvPicPr>
            <a:picLocks noChangeAspect="1"/>
          </p:cNvPicPr>
          <p:nvPr userDrawn="1"/>
        </p:nvPicPr>
        <p:blipFill>
          <a:blip r:embed="rId2"/>
          <a:stretch>
            <a:fillRect/>
          </a:stretch>
        </p:blipFill>
        <p:spPr>
          <a:xfrm>
            <a:off x="288006" y="360000"/>
            <a:ext cx="727283" cy="360045"/>
          </a:xfrm>
          <a:prstGeom prst="rect">
            <a:avLst/>
          </a:prstGeom>
        </p:spPr>
      </p:pic>
      <p:sp>
        <p:nvSpPr>
          <p:cNvPr id="5" name="Classification-Dynamic" descr="{&quot;templafy&quot;:{&quot;id&quot;:&quot;a09567ad-0ce3-4041-9b28-2c88d59afa6e&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tx1"/>
              </a:buClr>
              <a:buSzPct val="100000"/>
              <a:buFont typeface="Roboto" panose="02000000000000000000" pitchFamily="2" charset="0"/>
              <a:buChar char="​"/>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981"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03"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lvl1pPr>
              <a:defRPr/>
            </a:lvl1pPr>
          </a:lstStyle>
          <a:p>
            <a:pPr lvl="0"/>
            <a:r>
              <a:rPr lang="en-GB"/>
              <a:t>Start typing to add text without a bullet point. To add a bullet point, place the cursor at the start of this line and press tab.</a:t>
            </a:r>
            <a:endParaRPr lang="en-US" noProof="0"/>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8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39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 cover, anvil and image">
    <p:bg>
      <p:bgRef idx="1001">
        <a:schemeClr val="bg1"/>
      </p:bgRef>
    </p:bg>
    <p:spTree>
      <p:nvGrpSpPr>
        <p:cNvPr id="1" name=""/>
        <p:cNvGrpSpPr/>
        <p:nvPr/>
      </p:nvGrpSpPr>
      <p:grpSpPr>
        <a:xfrm>
          <a:off x="0" y="0"/>
          <a:ext cx="0" cy="0"/>
          <a:chOff x="0" y="0"/>
          <a:chExt cx="0" cy="0"/>
        </a:xfrm>
      </p:grpSpPr>
      <p:pic>
        <p:nvPicPr>
          <p:cNvPr id="10" name="Image 0" descr="preencoded.png">
            <a:extLst>
              <a:ext uri="{FF2B5EF4-FFF2-40B4-BE49-F238E27FC236}">
                <a16:creationId xmlns:a16="http://schemas.microsoft.com/office/drawing/2014/main" id="{9DE307C8-D1C3-00E2-C5B0-2A7EBB9813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5175" cy="6861496"/>
          </a:xfrm>
          <a:prstGeom prst="rect">
            <a:avLst/>
          </a:prstGeom>
        </p:spPr>
      </p:pic>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6" name="LogoWhite-Dynamic" descr="{&quot;templafy&quot;:{&quot;id&quot;:&quot;b9df93a4-2735-4bdb-bed4-2e85f4a9bedc&quot;}}">
            <a:extLst>
              <a:ext uri="{FF2B5EF4-FFF2-40B4-BE49-F238E27FC236}">
                <a16:creationId xmlns:a16="http://schemas.microsoft.com/office/drawing/2014/main" id="{9A2F8F91-2DEA-8AB8-E22A-78C8E6B7B9BE}"/>
              </a:ext>
            </a:extLst>
          </p:cNvPr>
          <p:cNvPicPr>
            <a:picLocks noChangeAspect="1"/>
          </p:cNvPicPr>
          <p:nvPr userDrawn="1"/>
        </p:nvPicPr>
        <p:blipFill>
          <a:blip r:embed="rId7"/>
          <a:stretch>
            <a:fillRect/>
          </a:stretch>
        </p:blipFill>
        <p:spPr>
          <a:xfrm>
            <a:off x="288006" y="360000"/>
            <a:ext cx="727283" cy="360045"/>
          </a:xfrm>
          <a:prstGeom prst="rect">
            <a:avLst/>
          </a:prstGeom>
        </p:spPr>
      </p:pic>
      <p:sp>
        <p:nvSpPr>
          <p:cNvPr id="3" name="Classification-Dynamic" descr="{&quot;templafy&quot;:{&quot;id&quot;:&quot;b344b085-013e-4649-8f58-6408b323736e&quot;}}">
            <a:extLst>
              <a:ext uri="{FF2B5EF4-FFF2-40B4-BE49-F238E27FC236}">
                <a16:creationId xmlns:a16="http://schemas.microsoft.com/office/drawing/2014/main" id="{A6D6797F-FF5B-BE1A-D940-2289CF2968F7}"/>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7833965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999" y="1557338"/>
            <a:ext cx="7092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8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981"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rtlCol="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a:pPr>
            <a:r>
              <a:rPr lang="en-US" sz="1600" b="0" i="0">
                <a:latin typeface="+mn-lt"/>
              </a:rPr>
              <a:t>Contact information:</a:t>
            </a:r>
          </a:p>
        </p:txBody>
      </p:sp>
      <p:sp>
        <p:nvSpPr>
          <p:cNvPr id="9" name="Copyright - Dynamic" descr="{&quot;templafy&quot;:{&quot;id&quot;:&quot;36a29638-997e-4b59-8ce2-45331baab9d9&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2024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rPr lang="en-GB"/>
              <a:t>Thank you.</a:t>
            </a:r>
            <a:endParaRPr lang="en-US"/>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58"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 name="LogoWhite-Dynamic" descr="{&quot;templafy&quot;:{&quot;id&quot;:&quot;fa6cdb74-7558-4e41-a2af-439d05377583&quot;}}">
            <a:extLst>
              <a:ext uri="{FF2B5EF4-FFF2-40B4-BE49-F238E27FC236}">
                <a16:creationId xmlns:a16="http://schemas.microsoft.com/office/drawing/2014/main" id="{6A405F0F-4E35-FAAB-E94F-CDD3AC90413D}"/>
              </a:ext>
            </a:extLst>
          </p:cNvPr>
          <p:cNvPicPr>
            <a:picLocks noChangeAspect="1"/>
          </p:cNvPicPr>
          <p:nvPr userDrawn="1"/>
        </p:nvPicPr>
        <p:blipFill>
          <a:blip r:embed="rId3"/>
          <a:stretch>
            <a:fillRect/>
          </a:stretch>
        </p:blipFill>
        <p:spPr>
          <a:xfrm>
            <a:off x="288006" y="360000"/>
            <a:ext cx="727283" cy="360045"/>
          </a:xfrm>
          <a:prstGeom prst="rect">
            <a:avLst/>
          </a:prstGeom>
        </p:spPr>
      </p:pic>
      <p:sp>
        <p:nvSpPr>
          <p:cNvPr id="7" name="Classification-Dynamic" descr="{&quot;templafy&quot;:{&quot;id&quot;:&quot;4c168d14-f405-440d-a9b8-5580d1b0c151&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7" name="LogoWhite-Dynamic" descr="{&quot;templafy&quot;:{&quot;id&quot;:&quot;40552675-4e71-4d92-a327-25fa43b8ae1d&quot;}}">
            <a:extLst>
              <a:ext uri="{FF2B5EF4-FFF2-40B4-BE49-F238E27FC236}">
                <a16:creationId xmlns:a16="http://schemas.microsoft.com/office/drawing/2014/main" id="{C7EE2DC6-8DB1-720E-5D36-2468DB3210AA}"/>
              </a:ext>
            </a:extLst>
          </p:cNvPr>
          <p:cNvPicPr>
            <a:picLocks noChangeAspect="1"/>
          </p:cNvPicPr>
          <p:nvPr userDrawn="1"/>
        </p:nvPicPr>
        <p:blipFill>
          <a:blip r:embed="rId4"/>
          <a:stretch>
            <a:fillRect/>
          </a:stretch>
        </p:blipFill>
        <p:spPr>
          <a:xfrm>
            <a:off x="288006" y="360000"/>
            <a:ext cx="727283" cy="360045"/>
          </a:xfrm>
          <a:prstGeom prst="rect">
            <a:avLst/>
          </a:prstGeom>
        </p:spPr>
      </p:pic>
      <p:sp>
        <p:nvSpPr>
          <p:cNvPr id="8" name="Classification-Dynamic" descr="{&quot;templafy&quot;:{&quot;id&quot;:&quot;c2bb04d3-3484-457d-9f44-bf11b60f4d13&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41"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a131463a-50bc-4636-90f0-03fb459c8a8b&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pic>
        <p:nvPicPr>
          <p:cNvPr id="7" name="LogoBlack-Dynamic" descr="{&quot;templafy&quot;:{&quot;id&quot;:&quot;17373edc-d8c0-43d3-a905-32fb310a2505&quot;}}">
            <a:extLst>
              <a:ext uri="{FF2B5EF4-FFF2-40B4-BE49-F238E27FC236}">
                <a16:creationId xmlns:a16="http://schemas.microsoft.com/office/drawing/2014/main" id="{91303AD4-AA4B-BFDA-B418-EABC4A2493BB}"/>
              </a:ext>
            </a:extLst>
          </p:cNvPr>
          <p:cNvPicPr>
            <a:picLocks noChangeAspect="1"/>
          </p:cNvPicPr>
          <p:nvPr userDrawn="1"/>
        </p:nvPicPr>
        <p:blipFill>
          <a:blip r:embed="rId2"/>
          <a:stretch>
            <a:fillRect/>
          </a:stretch>
        </p:blipFill>
        <p:spPr>
          <a:xfrm>
            <a:off x="288006" y="360000"/>
            <a:ext cx="727283" cy="360045"/>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5" name="LogoBlue-Dynamic" descr="{&quot;templafy&quot;:{&quot;id&quot;:&quot;b72faba6-9194-4a40-847e-b8db27c8ad1b&quot;}}">
            <a:extLst>
              <a:ext uri="{FF2B5EF4-FFF2-40B4-BE49-F238E27FC236}">
                <a16:creationId xmlns:a16="http://schemas.microsoft.com/office/drawing/2014/main" id="{74F025FD-82A1-1C5C-71BF-F2A09A60BF96}"/>
              </a:ext>
            </a:extLst>
          </p:cNvPr>
          <p:cNvPicPr>
            <a:picLocks noChangeAspect="1"/>
          </p:cNvPicPr>
          <p:nvPr userDrawn="1"/>
        </p:nvPicPr>
        <p:blipFill>
          <a:blip r:embed="rId2"/>
          <a:stretch>
            <a:fillRect/>
          </a:stretch>
        </p:blipFill>
        <p:spPr>
          <a:xfrm>
            <a:off x="288006" y="6218600"/>
            <a:ext cx="727283" cy="360045"/>
          </a:xfrm>
          <a:prstGeom prst="rect">
            <a:avLst/>
          </a:prstGeom>
        </p:spPr>
      </p:pic>
      <p:sp>
        <p:nvSpPr>
          <p:cNvPr id="9" name="Classification-Dynamic" descr="{&quot;templafy&quot;:{&quot;id&quot;:&quot;46c20b67-8ebb-40cd-890e-d2458342edcd&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7" name="LogoBlue-Dynamic" descr="{&quot;templafy&quot;:{&quot;id&quot;:&quot;e1ed5fa3-5073-4b4b-b602-3ef66a1297f4&quot;}}">
            <a:extLst>
              <a:ext uri="{FF2B5EF4-FFF2-40B4-BE49-F238E27FC236}">
                <a16:creationId xmlns:a16="http://schemas.microsoft.com/office/drawing/2014/main" id="{7E3B4D19-DCA4-0867-02F6-25AEF1BD88BA}"/>
              </a:ext>
            </a:extLst>
          </p:cNvPr>
          <p:cNvPicPr>
            <a:picLocks noChangeAspect="1"/>
          </p:cNvPicPr>
          <p:nvPr userDrawn="1"/>
        </p:nvPicPr>
        <p:blipFill>
          <a:blip r:embed="rId2"/>
          <a:stretch>
            <a:fillRect/>
          </a:stretch>
        </p:blipFill>
        <p:spPr>
          <a:xfrm>
            <a:off x="288006" y="360000"/>
            <a:ext cx="727283" cy="360045"/>
          </a:xfrm>
          <a:prstGeom prst="rect">
            <a:avLst/>
          </a:prstGeom>
        </p:spPr>
      </p:pic>
      <p:sp>
        <p:nvSpPr>
          <p:cNvPr id="11" name="Classification-Dynamic" descr="{&quot;templafy&quot;:{&quot;id&quot;:&quot;7e6a5b41-a04f-48e4-8528-8436f5d6969e&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6" name="LogoBlack-Dynamic" descr="{&quot;templafy&quot;:{&quot;id&quot;:&quot;c353f277-9fa4-4bbf-afb7-14c88df4d168&quot;}}">
            <a:extLst>
              <a:ext uri="{FF2B5EF4-FFF2-40B4-BE49-F238E27FC236}">
                <a16:creationId xmlns:a16="http://schemas.microsoft.com/office/drawing/2014/main" id="{7D71597A-75E4-B6CF-4A1E-4DCC3F3AA119}"/>
              </a:ext>
            </a:extLst>
          </p:cNvPr>
          <p:cNvPicPr>
            <a:picLocks noChangeAspect="1"/>
          </p:cNvPicPr>
          <p:nvPr userDrawn="1"/>
        </p:nvPicPr>
        <p:blipFill>
          <a:blip r:embed="rId2"/>
          <a:stretch>
            <a:fillRect/>
          </a:stretch>
        </p:blipFill>
        <p:spPr>
          <a:xfrm>
            <a:off x="288006" y="360000"/>
            <a:ext cx="727283" cy="360045"/>
          </a:xfrm>
          <a:prstGeom prst="rect">
            <a:avLst/>
          </a:prstGeom>
        </p:spPr>
      </p:pic>
      <p:sp>
        <p:nvSpPr>
          <p:cNvPr id="3" name="Classification-Dynamic" descr="{&quot;templafy&quot;:{&quot;id&quot;:&quot;86a1b695-2928-46ec-ac20-ae8a16e2b38a&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57D2"/>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6" name="LogoWhite-Dynamic" descr="{&quot;templafy&quot;:{&quot;id&quot;:&quot;434749b3-4691-4e88-af03-fa6d0b73335f&quot;}}">
            <a:extLst>
              <a:ext uri="{FF2B5EF4-FFF2-40B4-BE49-F238E27FC236}">
                <a16:creationId xmlns:a16="http://schemas.microsoft.com/office/drawing/2014/main" id="{16444196-722A-1413-3DDD-34FF2571D5B6}"/>
              </a:ext>
            </a:extLst>
          </p:cNvPr>
          <p:cNvPicPr>
            <a:picLocks noChangeAspect="1"/>
          </p:cNvPicPr>
          <p:nvPr userDrawn="1"/>
        </p:nvPicPr>
        <p:blipFill>
          <a:blip r:embed="rId2"/>
          <a:stretch>
            <a:fillRect/>
          </a:stretch>
        </p:blipFill>
        <p:spPr>
          <a:xfrm>
            <a:off x="288006" y="360000"/>
            <a:ext cx="727283" cy="360045"/>
          </a:xfrm>
          <a:prstGeom prst="rect">
            <a:avLst/>
          </a:prstGeom>
        </p:spPr>
      </p:pic>
      <p:sp>
        <p:nvSpPr>
          <p:cNvPr id="3" name="Classification-Dynamic" descr="{&quot;templafy&quot;:{&quot;id&quot;:&quot;8c477178-f6f3-4967-bf7e-7abf1841fabf&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Public</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7.xml"/><Relationship Id="rId21" Type="http://schemas.openxmlformats.org/officeDocument/2006/relationships/slideLayout" Target="../slideLayouts/slideLayout21.xml"/><Relationship Id="rId42" Type="http://schemas.openxmlformats.org/officeDocument/2006/relationships/tags" Target="../tags/tag12.xml"/><Relationship Id="rId63" Type="http://schemas.openxmlformats.org/officeDocument/2006/relationships/tags" Target="../tags/tag33.xml"/><Relationship Id="rId84" Type="http://schemas.openxmlformats.org/officeDocument/2006/relationships/tags" Target="../tags/tag54.xml"/><Relationship Id="rId138" Type="http://schemas.openxmlformats.org/officeDocument/2006/relationships/tags" Target="../tags/tag108.xml"/><Relationship Id="rId107" Type="http://schemas.openxmlformats.org/officeDocument/2006/relationships/tags" Target="../tags/tag77.xml"/><Relationship Id="rId11" Type="http://schemas.openxmlformats.org/officeDocument/2006/relationships/slideLayout" Target="../slideLayouts/slideLayout11.xml"/><Relationship Id="rId32" Type="http://schemas.openxmlformats.org/officeDocument/2006/relationships/tags" Target="../tags/tag2.xml"/><Relationship Id="rId53" Type="http://schemas.openxmlformats.org/officeDocument/2006/relationships/tags" Target="../tags/tag23.xml"/><Relationship Id="rId74" Type="http://schemas.openxmlformats.org/officeDocument/2006/relationships/tags" Target="../tags/tag44.xml"/><Relationship Id="rId128" Type="http://schemas.openxmlformats.org/officeDocument/2006/relationships/tags" Target="../tags/tag98.xml"/><Relationship Id="rId149" Type="http://schemas.openxmlformats.org/officeDocument/2006/relationships/tags" Target="../tags/tag119.xml"/><Relationship Id="rId5" Type="http://schemas.openxmlformats.org/officeDocument/2006/relationships/slideLayout" Target="../slideLayouts/slideLayout5.xml"/><Relationship Id="rId95" Type="http://schemas.openxmlformats.org/officeDocument/2006/relationships/tags" Target="../tags/tag6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3.xml"/><Relationship Id="rId48" Type="http://schemas.openxmlformats.org/officeDocument/2006/relationships/tags" Target="../tags/tag18.xml"/><Relationship Id="rId64" Type="http://schemas.openxmlformats.org/officeDocument/2006/relationships/tags" Target="../tags/tag34.xml"/><Relationship Id="rId69" Type="http://schemas.openxmlformats.org/officeDocument/2006/relationships/tags" Target="../tags/tag39.xml"/><Relationship Id="rId113" Type="http://schemas.openxmlformats.org/officeDocument/2006/relationships/tags" Target="../tags/tag83.xml"/><Relationship Id="rId118" Type="http://schemas.openxmlformats.org/officeDocument/2006/relationships/tags" Target="../tags/tag88.xml"/><Relationship Id="rId134" Type="http://schemas.openxmlformats.org/officeDocument/2006/relationships/tags" Target="../tags/tag104.xml"/><Relationship Id="rId139" Type="http://schemas.openxmlformats.org/officeDocument/2006/relationships/tags" Target="../tags/tag109.xml"/><Relationship Id="rId80" Type="http://schemas.openxmlformats.org/officeDocument/2006/relationships/tags" Target="../tags/tag50.xml"/><Relationship Id="rId85" Type="http://schemas.openxmlformats.org/officeDocument/2006/relationships/tags" Target="../tags/tag55.xml"/><Relationship Id="rId150" Type="http://schemas.openxmlformats.org/officeDocument/2006/relationships/tags" Target="../tags/tag12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3.xml"/><Relationship Id="rId38" Type="http://schemas.openxmlformats.org/officeDocument/2006/relationships/tags" Target="../tags/tag8.xml"/><Relationship Id="rId59" Type="http://schemas.openxmlformats.org/officeDocument/2006/relationships/tags" Target="../tags/tag29.xml"/><Relationship Id="rId103" Type="http://schemas.openxmlformats.org/officeDocument/2006/relationships/tags" Target="../tags/tag73.xml"/><Relationship Id="rId108" Type="http://schemas.openxmlformats.org/officeDocument/2006/relationships/tags" Target="../tags/tag78.xml"/><Relationship Id="rId124" Type="http://schemas.openxmlformats.org/officeDocument/2006/relationships/tags" Target="../tags/tag94.xml"/><Relationship Id="rId129" Type="http://schemas.openxmlformats.org/officeDocument/2006/relationships/tags" Target="../tags/tag99.xml"/><Relationship Id="rId54" Type="http://schemas.openxmlformats.org/officeDocument/2006/relationships/tags" Target="../tags/tag24.xml"/><Relationship Id="rId70" Type="http://schemas.openxmlformats.org/officeDocument/2006/relationships/tags" Target="../tags/tag40.xml"/><Relationship Id="rId75" Type="http://schemas.openxmlformats.org/officeDocument/2006/relationships/tags" Target="../tags/tag45.xml"/><Relationship Id="rId91" Type="http://schemas.openxmlformats.org/officeDocument/2006/relationships/tags" Target="../tags/tag61.xml"/><Relationship Id="rId96" Type="http://schemas.openxmlformats.org/officeDocument/2006/relationships/tags" Target="../tags/tag66.xml"/><Relationship Id="rId140" Type="http://schemas.openxmlformats.org/officeDocument/2006/relationships/tags" Target="../tags/tag110.xml"/><Relationship Id="rId145" Type="http://schemas.openxmlformats.org/officeDocument/2006/relationships/tags" Target="../tags/tag11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9.xml"/><Relationship Id="rId114" Type="http://schemas.openxmlformats.org/officeDocument/2006/relationships/tags" Target="../tags/tag84.xml"/><Relationship Id="rId119" Type="http://schemas.openxmlformats.org/officeDocument/2006/relationships/tags" Target="../tags/tag89.xml"/><Relationship Id="rId44" Type="http://schemas.openxmlformats.org/officeDocument/2006/relationships/tags" Target="../tags/tag14.xml"/><Relationship Id="rId60" Type="http://schemas.openxmlformats.org/officeDocument/2006/relationships/tags" Target="../tags/tag30.xml"/><Relationship Id="rId65" Type="http://schemas.openxmlformats.org/officeDocument/2006/relationships/tags" Target="../tags/tag35.xml"/><Relationship Id="rId81" Type="http://schemas.openxmlformats.org/officeDocument/2006/relationships/tags" Target="../tags/tag51.xml"/><Relationship Id="rId86" Type="http://schemas.openxmlformats.org/officeDocument/2006/relationships/tags" Target="../tags/tag56.xml"/><Relationship Id="rId130" Type="http://schemas.openxmlformats.org/officeDocument/2006/relationships/tags" Target="../tags/tag100.xml"/><Relationship Id="rId135" Type="http://schemas.openxmlformats.org/officeDocument/2006/relationships/tags" Target="../tags/tag105.xml"/><Relationship Id="rId151" Type="http://schemas.openxmlformats.org/officeDocument/2006/relationships/tags" Target="../tags/tag12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9.xml"/><Relationship Id="rId109" Type="http://schemas.openxmlformats.org/officeDocument/2006/relationships/tags" Target="../tags/tag79.xml"/><Relationship Id="rId34" Type="http://schemas.openxmlformats.org/officeDocument/2006/relationships/tags" Target="../tags/tag4.xml"/><Relationship Id="rId50" Type="http://schemas.openxmlformats.org/officeDocument/2006/relationships/tags" Target="../tags/tag20.xml"/><Relationship Id="rId55" Type="http://schemas.openxmlformats.org/officeDocument/2006/relationships/tags" Target="../tags/tag25.xml"/><Relationship Id="rId76" Type="http://schemas.openxmlformats.org/officeDocument/2006/relationships/tags" Target="../tags/tag46.xml"/><Relationship Id="rId97" Type="http://schemas.openxmlformats.org/officeDocument/2006/relationships/tags" Target="../tags/tag67.xml"/><Relationship Id="rId104" Type="http://schemas.openxmlformats.org/officeDocument/2006/relationships/tags" Target="../tags/tag74.xml"/><Relationship Id="rId120" Type="http://schemas.openxmlformats.org/officeDocument/2006/relationships/tags" Target="../tags/tag90.xml"/><Relationship Id="rId125" Type="http://schemas.openxmlformats.org/officeDocument/2006/relationships/tags" Target="../tags/tag95.xml"/><Relationship Id="rId141" Type="http://schemas.openxmlformats.org/officeDocument/2006/relationships/tags" Target="../tags/tag111.xml"/><Relationship Id="rId146" Type="http://schemas.openxmlformats.org/officeDocument/2006/relationships/tags" Target="../tags/tag116.xml"/><Relationship Id="rId7" Type="http://schemas.openxmlformats.org/officeDocument/2006/relationships/slideLayout" Target="../slideLayouts/slideLayout7.xml"/><Relationship Id="rId71" Type="http://schemas.openxmlformats.org/officeDocument/2006/relationships/tags" Target="../tags/tag41.xml"/><Relationship Id="rId92" Type="http://schemas.openxmlformats.org/officeDocument/2006/relationships/tags" Target="../tags/tag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10.xml"/><Relationship Id="rId45" Type="http://schemas.openxmlformats.org/officeDocument/2006/relationships/tags" Target="../tags/tag15.xml"/><Relationship Id="rId66" Type="http://schemas.openxmlformats.org/officeDocument/2006/relationships/tags" Target="../tags/tag36.xml"/><Relationship Id="rId87" Type="http://schemas.openxmlformats.org/officeDocument/2006/relationships/tags" Target="../tags/tag57.xml"/><Relationship Id="rId110" Type="http://schemas.openxmlformats.org/officeDocument/2006/relationships/tags" Target="../tags/tag80.xml"/><Relationship Id="rId115" Type="http://schemas.openxmlformats.org/officeDocument/2006/relationships/tags" Target="../tags/tag85.xml"/><Relationship Id="rId131" Type="http://schemas.openxmlformats.org/officeDocument/2006/relationships/tags" Target="../tags/tag101.xml"/><Relationship Id="rId136" Type="http://schemas.openxmlformats.org/officeDocument/2006/relationships/tags" Target="../tags/tag106.xml"/><Relationship Id="rId61" Type="http://schemas.openxmlformats.org/officeDocument/2006/relationships/tags" Target="../tags/tag31.xml"/><Relationship Id="rId82" Type="http://schemas.openxmlformats.org/officeDocument/2006/relationships/tags" Target="../tags/tag52.xml"/><Relationship Id="rId152" Type="http://schemas.openxmlformats.org/officeDocument/2006/relationships/tags" Target="../tags/tag12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5.xml"/><Relationship Id="rId56" Type="http://schemas.openxmlformats.org/officeDocument/2006/relationships/tags" Target="../tags/tag26.xml"/><Relationship Id="rId77" Type="http://schemas.openxmlformats.org/officeDocument/2006/relationships/tags" Target="../tags/tag47.xml"/><Relationship Id="rId100" Type="http://schemas.openxmlformats.org/officeDocument/2006/relationships/tags" Target="../tags/tag70.xml"/><Relationship Id="rId105" Type="http://schemas.openxmlformats.org/officeDocument/2006/relationships/tags" Target="../tags/tag75.xml"/><Relationship Id="rId126" Type="http://schemas.openxmlformats.org/officeDocument/2006/relationships/tags" Target="../tags/tag96.xml"/><Relationship Id="rId147" Type="http://schemas.openxmlformats.org/officeDocument/2006/relationships/tags" Target="../tags/tag117.xml"/><Relationship Id="rId8" Type="http://schemas.openxmlformats.org/officeDocument/2006/relationships/slideLayout" Target="../slideLayouts/slideLayout8.xml"/><Relationship Id="rId51" Type="http://schemas.openxmlformats.org/officeDocument/2006/relationships/tags" Target="../tags/tag21.xml"/><Relationship Id="rId72" Type="http://schemas.openxmlformats.org/officeDocument/2006/relationships/tags" Target="../tags/tag42.xml"/><Relationship Id="rId93" Type="http://schemas.openxmlformats.org/officeDocument/2006/relationships/tags" Target="../tags/tag63.xml"/><Relationship Id="rId98" Type="http://schemas.openxmlformats.org/officeDocument/2006/relationships/tags" Target="../tags/tag68.xml"/><Relationship Id="rId121" Type="http://schemas.openxmlformats.org/officeDocument/2006/relationships/tags" Target="../tags/tag91.xml"/><Relationship Id="rId142" Type="http://schemas.openxmlformats.org/officeDocument/2006/relationships/tags" Target="../tags/tag11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6.xml"/><Relationship Id="rId67" Type="http://schemas.openxmlformats.org/officeDocument/2006/relationships/tags" Target="../tags/tag37.xml"/><Relationship Id="rId116" Type="http://schemas.openxmlformats.org/officeDocument/2006/relationships/tags" Target="../tags/tag86.xml"/><Relationship Id="rId137" Type="http://schemas.openxmlformats.org/officeDocument/2006/relationships/tags" Target="../tags/tag107.xml"/><Relationship Id="rId20" Type="http://schemas.openxmlformats.org/officeDocument/2006/relationships/slideLayout" Target="../slideLayouts/slideLayout20.xml"/><Relationship Id="rId41" Type="http://schemas.openxmlformats.org/officeDocument/2006/relationships/tags" Target="../tags/tag11.xml"/><Relationship Id="rId62" Type="http://schemas.openxmlformats.org/officeDocument/2006/relationships/tags" Target="../tags/tag32.xml"/><Relationship Id="rId83" Type="http://schemas.openxmlformats.org/officeDocument/2006/relationships/tags" Target="../tags/tag53.xml"/><Relationship Id="rId88" Type="http://schemas.openxmlformats.org/officeDocument/2006/relationships/tags" Target="../tags/tag58.xml"/><Relationship Id="rId111" Type="http://schemas.openxmlformats.org/officeDocument/2006/relationships/tags" Target="../tags/tag81.xml"/><Relationship Id="rId132" Type="http://schemas.openxmlformats.org/officeDocument/2006/relationships/tags" Target="../tags/tag102.xml"/><Relationship Id="rId153" Type="http://schemas.openxmlformats.org/officeDocument/2006/relationships/tags" Target="../tags/tag123.xml"/><Relationship Id="rId15" Type="http://schemas.openxmlformats.org/officeDocument/2006/relationships/slideLayout" Target="../slideLayouts/slideLayout15.xml"/><Relationship Id="rId36" Type="http://schemas.openxmlformats.org/officeDocument/2006/relationships/tags" Target="../tags/tag6.xml"/><Relationship Id="rId57" Type="http://schemas.openxmlformats.org/officeDocument/2006/relationships/tags" Target="../tags/tag27.xml"/><Relationship Id="rId106" Type="http://schemas.openxmlformats.org/officeDocument/2006/relationships/tags" Target="../tags/tag76.xml"/><Relationship Id="rId127" Type="http://schemas.openxmlformats.org/officeDocument/2006/relationships/tags" Target="../tags/tag97.xml"/><Relationship Id="rId10" Type="http://schemas.openxmlformats.org/officeDocument/2006/relationships/slideLayout" Target="../slideLayouts/slideLayout10.xml"/><Relationship Id="rId31" Type="http://schemas.openxmlformats.org/officeDocument/2006/relationships/theme" Target="../theme/theme1.xml"/><Relationship Id="rId52" Type="http://schemas.openxmlformats.org/officeDocument/2006/relationships/tags" Target="../tags/tag22.xml"/><Relationship Id="rId73" Type="http://schemas.openxmlformats.org/officeDocument/2006/relationships/tags" Target="../tags/tag43.xml"/><Relationship Id="rId78" Type="http://schemas.openxmlformats.org/officeDocument/2006/relationships/tags" Target="../tags/tag48.xml"/><Relationship Id="rId94" Type="http://schemas.openxmlformats.org/officeDocument/2006/relationships/tags" Target="../tags/tag64.xml"/><Relationship Id="rId99" Type="http://schemas.openxmlformats.org/officeDocument/2006/relationships/tags" Target="../tags/tag69.xml"/><Relationship Id="rId101" Type="http://schemas.openxmlformats.org/officeDocument/2006/relationships/tags" Target="../tags/tag71.xml"/><Relationship Id="rId122" Type="http://schemas.openxmlformats.org/officeDocument/2006/relationships/tags" Target="../tags/tag92.xml"/><Relationship Id="rId143" Type="http://schemas.openxmlformats.org/officeDocument/2006/relationships/tags" Target="../tags/tag113.xml"/><Relationship Id="rId148" Type="http://schemas.openxmlformats.org/officeDocument/2006/relationships/tags" Target="../tags/tag11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7.xml"/><Relationship Id="rId68" Type="http://schemas.openxmlformats.org/officeDocument/2006/relationships/tags" Target="../tags/tag38.xml"/><Relationship Id="rId89" Type="http://schemas.openxmlformats.org/officeDocument/2006/relationships/tags" Target="../tags/tag59.xml"/><Relationship Id="rId112" Type="http://schemas.openxmlformats.org/officeDocument/2006/relationships/tags" Target="../tags/tag82.xml"/><Relationship Id="rId133" Type="http://schemas.openxmlformats.org/officeDocument/2006/relationships/tags" Target="../tags/tag103.xml"/><Relationship Id="rId154" Type="http://schemas.openxmlformats.org/officeDocument/2006/relationships/tags" Target="../tags/tag124.xml"/><Relationship Id="rId16" Type="http://schemas.openxmlformats.org/officeDocument/2006/relationships/slideLayout" Target="../slideLayouts/slideLayout16.xml"/><Relationship Id="rId37" Type="http://schemas.openxmlformats.org/officeDocument/2006/relationships/tags" Target="../tags/tag7.xml"/><Relationship Id="rId58" Type="http://schemas.openxmlformats.org/officeDocument/2006/relationships/tags" Target="../tags/tag28.xml"/><Relationship Id="rId79" Type="http://schemas.openxmlformats.org/officeDocument/2006/relationships/tags" Target="../tags/tag49.xml"/><Relationship Id="rId102" Type="http://schemas.openxmlformats.org/officeDocument/2006/relationships/tags" Target="../tags/tag72.xml"/><Relationship Id="rId123" Type="http://schemas.openxmlformats.org/officeDocument/2006/relationships/tags" Target="../tags/tag93.xml"/><Relationship Id="rId144" Type="http://schemas.openxmlformats.org/officeDocument/2006/relationships/tags" Target="../tags/tag114.xml"/><Relationship Id="rId90" Type="http://schemas.openxmlformats.org/officeDocument/2006/relationships/tags" Target="../tags/tag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a:latin typeface="+mn-lt"/>
            </a:endParaRPr>
          </a:p>
        </p:txBody>
      </p:sp>
      <p:sp>
        <p:nvSpPr>
          <p:cNvPr id="12" name="Copyright Placeholder" descr="{&quot;templafy&quot;:{&quot;id&quot;:&quot;5978c3c6-41d9-401b-9243-41b9858a6377&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Arial" panose="020B0604020202020204" pitchFamily="34" charset="0"/>
              </a:rPr>
              <a:t>Public</a:t>
            </a: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3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3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3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Arial" panose="020B0604020202020204" pitchFamily="34" charset="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71105" y="896931"/>
            <a:ext cx="2124070" cy="59540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Responsible: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Arial" panose="020B0604020202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Arial" panose="020B0604020202020204" pitchFamily="34" charset="0"/>
              </a:rPr>
              <a:t>&lt;initials&gt; &lt;date&gt;</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yyyy</a:t>
            </a:r>
            <a:r>
              <a:rPr kumimoji="0" lang="en-US" sz="1200" b="0" i="0" u="none" strike="noStrike" kern="0" cap="none" spc="0" normalizeH="0" baseline="0" noProof="0">
                <a:ln>
                  <a:noFill/>
                </a:ln>
                <a:solidFill>
                  <a:srgbClr val="0A0A0A"/>
                </a:solidFill>
                <a:effectLst/>
                <a:uLnTx/>
                <a:uFillTx/>
                <a:latin typeface="Arial" panose="020B0604020202020204" pitchFamily="34" charset="0"/>
              </a:rPr>
              <a:t>-MM-dd </a:t>
            </a:r>
            <a:r>
              <a:rPr kumimoji="0" lang="en-US" sz="1200" b="0" i="0" u="none" strike="noStrike" kern="0" cap="none" spc="0" normalizeH="0" baseline="0" noProof="0" err="1">
                <a:ln>
                  <a:noFill/>
                </a:ln>
                <a:solidFill>
                  <a:srgbClr val="0A0A0A"/>
                </a:solidFill>
                <a:effectLst/>
                <a:uLnTx/>
                <a:uFillTx/>
                <a:latin typeface="Arial" panose="020B0604020202020204" pitchFamily="34" charset="0"/>
              </a:rPr>
              <a:t>hh:mm</a:t>
            </a:r>
            <a:r>
              <a:rPr kumimoji="0" lang="en-US" sz="1200" b="0" i="0" u="none" strike="noStrike" kern="0" cap="none" spc="0" normalizeH="0" baseline="0" noProof="0">
                <a:ln>
                  <a:noFill/>
                </a:ln>
                <a:solidFill>
                  <a:srgbClr val="0A0A0A"/>
                </a:solidFill>
                <a:effectLst/>
                <a:uLnTx/>
                <a:uFillTx/>
                <a:latin typeface="Arial" panose="020B0604020202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a:ln>
                  <a:noFill/>
                </a:ln>
                <a:solidFill>
                  <a:schemeClr val="tx2"/>
                </a:solidFill>
                <a:effectLst/>
                <a:uLnTx/>
                <a:uFillTx/>
                <a:latin typeface="Arial" panose="020B0604020202020204" pitchFamily="34" charset="0"/>
                <a:ea typeface="Arial Unicode MS" pitchFamily="34" charset="-128"/>
                <a:cs typeface="Arial Unicode MS" pitchFamily="34" charset="-128"/>
              </a:rPr>
              <a:t>DRAFT</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95" r:id="rId2"/>
    <p:sldLayoutId id="2147483780" r:id="rId3"/>
    <p:sldLayoutId id="2147483787" r:id="rId4"/>
    <p:sldLayoutId id="2147483777" r:id="rId5"/>
    <p:sldLayoutId id="2147483788" r:id="rId6"/>
    <p:sldLayoutId id="2147483789" r:id="rId7"/>
    <p:sldLayoutId id="2147483790" r:id="rId8"/>
    <p:sldLayoutId id="2147483791" r:id="rId9"/>
    <p:sldLayoutId id="2147483792" r:id="rId10"/>
    <p:sldLayoutId id="2147483793" r:id="rId11"/>
    <p:sldLayoutId id="2147483794" r:id="rId12"/>
    <p:sldLayoutId id="2147483741" r:id="rId13"/>
    <p:sldLayoutId id="2147483765" r:id="rId14"/>
    <p:sldLayoutId id="2147483767" r:id="rId15"/>
    <p:sldLayoutId id="2147483743" r:id="rId16"/>
    <p:sldLayoutId id="2147483774" r:id="rId17"/>
    <p:sldLayoutId id="2147483745" r:id="rId18"/>
    <p:sldLayoutId id="2147483760" r:id="rId19"/>
    <p:sldLayoutId id="2147483768" r:id="rId20"/>
    <p:sldLayoutId id="2147483769" r:id="rId21"/>
    <p:sldLayoutId id="2147483770" r:id="rId22"/>
    <p:sldLayoutId id="2147483744" r:id="rId23"/>
    <p:sldLayoutId id="2147483757" r:id="rId24"/>
    <p:sldLayoutId id="2147483771" r:id="rId25"/>
    <p:sldLayoutId id="2147483763" r:id="rId26"/>
    <p:sldLayoutId id="2147483751" r:id="rId27"/>
    <p:sldLayoutId id="2147483756" r:id="rId28"/>
    <p:sldLayoutId id="2147483740" r:id="rId29"/>
    <p:sldLayoutId id="2147483797" r:id="rId30"/>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10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taibashsolutions.com/" TargetMode="External"/><Relationship Id="rId3" Type="http://schemas.openxmlformats.org/officeDocument/2006/relationships/image" Target="../media/image11.png"/><Relationship Id="rId12"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4.xml"/><Relationship Id="rId11" Type="http://schemas.openxmlformats.org/officeDocument/2006/relationships/hyperlink" Target="https://partnerfinder.sap.com/profile/0002732337" TargetMode="External"/><Relationship Id="rId5" Type="http://schemas.openxmlformats.org/officeDocument/2006/relationships/image" Target="../media/image13.png"/><Relationship Id="rId10" Type="http://schemas.openxmlformats.org/officeDocument/2006/relationships/image" Target="../media/image1.wrv"/><Relationship Id="rId4" Type="http://schemas.openxmlformats.org/officeDocument/2006/relationships/image" Target="../media/image12.svg"/><Relationship Id="rId9" Type="http://schemas.openxmlformats.org/officeDocument/2006/relationships/image" Target="../media/image14.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hyperlink" Target="https://www.taibashsolutions.com/" TargetMode="External"/><Relationship Id="rId3" Type="http://schemas.openxmlformats.org/officeDocument/2006/relationships/image" Target="../media/image17.jpe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partnerfinder.sap.com/profile/0002732337" TargetMode="Externa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hyperlink" Target="https://www.taibashsolutions.com/" TargetMode="External"/><Relationship Id="rId3" Type="http://schemas.openxmlformats.org/officeDocument/2006/relationships/image" Target="../media/image20.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s://partnerfinder.sap.com/profile/0002732337" TargetMode="External"/><Relationship Id="rId5" Type="http://schemas.openxmlformats.org/officeDocument/2006/relationships/image" Target="../media/image22.png"/><Relationship Id="rId4" Type="http://schemas.openxmlformats.org/officeDocument/2006/relationships/image" Target="../media/image21.emf"/><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3.png"/><Relationship Id="rId7" Type="http://schemas.openxmlformats.org/officeDocument/2006/relationships/hyperlink" Target="https://partnerfinder.sap.com/profile/0002732337"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www.sap.com/products/erp/rise/get-started.html" TargetMode="External"/><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21.emf"/><Relationship Id="rId9" Type="http://schemas.openxmlformats.org/officeDocument/2006/relationships/hyperlink" Target="https://www.taibashsolutions.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4.png"/><Relationship Id="rId7" Type="http://schemas.openxmlformats.org/officeDocument/2006/relationships/hyperlink" Target="https://partnerfinder.sap.com/profile/0002732337"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hyperlink" Target="https://calendly.com/taibashsolutions/meeting" TargetMode="External"/><Relationship Id="rId5" Type="http://schemas.openxmlformats.org/officeDocument/2006/relationships/image" Target="../media/image25.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www.taibashsolutions.com/" TargetMode="External"/><Relationship Id="rId13" Type="http://schemas.openxmlformats.org/officeDocument/2006/relationships/image" Target="../media/image29.png"/><Relationship Id="rId18" Type="http://schemas.openxmlformats.org/officeDocument/2006/relationships/hyperlink" Target="http://www.twitter.com/TaibashSoln" TargetMode="External"/><Relationship Id="rId3" Type="http://schemas.openxmlformats.org/officeDocument/2006/relationships/image" Target="../media/image24.png"/><Relationship Id="rId7" Type="http://schemas.openxmlformats.org/officeDocument/2006/relationships/image" Target="../media/image15.jpg"/><Relationship Id="rId12" Type="http://schemas.openxmlformats.org/officeDocument/2006/relationships/hyperlink" Target="https://www.youtube.com/@taibashsolutions" TargetMode="External"/><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hyperlink" Target="https://www.instagram.com/taibashsoln/" TargetMode="External"/><Relationship Id="rId1" Type="http://schemas.openxmlformats.org/officeDocument/2006/relationships/slideLayout" Target="../slideLayouts/slideLayout30.xml"/><Relationship Id="rId6" Type="http://schemas.openxmlformats.org/officeDocument/2006/relationships/hyperlink" Target="https://partnerfinder.sap.com/profile/0002732337" TargetMode="External"/><Relationship Id="rId11" Type="http://schemas.openxmlformats.org/officeDocument/2006/relationships/image" Target="../media/image28.png"/><Relationship Id="rId5" Type="http://schemas.openxmlformats.org/officeDocument/2006/relationships/image" Target="../media/image27.jpeg"/><Relationship Id="rId15" Type="http://schemas.openxmlformats.org/officeDocument/2006/relationships/image" Target="../media/image30.png"/><Relationship Id="rId10" Type="http://schemas.openxmlformats.org/officeDocument/2006/relationships/hyperlink" Target="http://www.facebook.com/TAIBASHSOLUTIONS/" TargetMode="External"/><Relationship Id="rId19"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16.png"/><Relationship Id="rId14" Type="http://schemas.openxmlformats.org/officeDocument/2006/relationships/hyperlink" Target="http://www.linkedin.com/company/taibash-solu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D68AC82-3CD9-6961-7671-EF3025442EE3}"/>
              </a:ext>
            </a:extLst>
          </p:cNvPr>
          <p:cNvSpPr/>
          <p:nvPr/>
        </p:nvSpPr>
        <p:spPr bwMode="gray">
          <a:xfrm>
            <a:off x="1587" y="0"/>
            <a:ext cx="4618979" cy="6858000"/>
          </a:xfrm>
          <a:prstGeom prst="rect">
            <a:avLst/>
          </a:prstGeom>
          <a:solidFill>
            <a:srgbClr val="00144A"/>
          </a:solidFill>
          <a:ln w="2540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32" name="Title 14">
            <a:extLst>
              <a:ext uri="{FF2B5EF4-FFF2-40B4-BE49-F238E27FC236}">
                <a16:creationId xmlns:a16="http://schemas.microsoft.com/office/drawing/2014/main" id="{8920E6F9-9363-3C03-C5CC-21E250B18EDC}"/>
              </a:ext>
            </a:extLst>
          </p:cNvPr>
          <p:cNvSpPr>
            <a:spLocks noGrp="1"/>
          </p:cNvSpPr>
          <p:nvPr>
            <p:ph type="ctrTitle"/>
          </p:nvPr>
        </p:nvSpPr>
        <p:spPr>
          <a:xfrm>
            <a:off x="508625" y="1557338"/>
            <a:ext cx="3606116" cy="1366087"/>
          </a:xfrm>
        </p:spPr>
        <p:txBody>
          <a:bodyPr/>
          <a:lstStyle/>
          <a:p>
            <a:pPr rtl="0"/>
            <a:r>
              <a:rPr lang="en-US" sz="2400" b="0" dirty="0">
                <a:solidFill>
                  <a:schemeClr val="bg1"/>
                </a:solidFill>
                <a:latin typeface="72 Brand Light" panose="020B0304030603020204" pitchFamily="34" charset="0"/>
                <a:cs typeface="72" panose="020B0503030000000003" pitchFamily="34" charset="0"/>
              </a:rPr>
              <a:t>Office of the CFO</a:t>
            </a:r>
            <a:r>
              <a:rPr lang="en-US" sz="2400" dirty="0">
                <a:solidFill>
                  <a:schemeClr val="bg1"/>
                </a:solidFill>
                <a:latin typeface="72 Brand Light" panose="020B0304030603020204" pitchFamily="34" charset="0"/>
                <a:cs typeface="72" panose="020B0503030000000003" pitchFamily="34" charset="0"/>
              </a:rPr>
              <a:t>​</a:t>
            </a:r>
            <a:br>
              <a:rPr lang="en-US" sz="2400" dirty="0">
                <a:solidFill>
                  <a:schemeClr val="bg1"/>
                </a:solidFill>
                <a:latin typeface="72 Brand Light" panose="020B0304030603020204" pitchFamily="34" charset="0"/>
                <a:cs typeface="72" panose="020B0503030000000003" pitchFamily="34" charset="0"/>
              </a:rPr>
            </a:br>
            <a:r>
              <a:rPr lang="en-US" sz="2800" b="0" dirty="0">
                <a:solidFill>
                  <a:schemeClr val="bg1"/>
                </a:solidFill>
                <a:latin typeface="72 Bold" panose="020B0803030000000003" pitchFamily="34" charset="0"/>
                <a:cs typeface="72 Bold" panose="020B0803030000000003" pitchFamily="34" charset="0"/>
              </a:rPr>
              <a:t>RISE Packages</a:t>
            </a:r>
            <a:endParaRPr lang="en-US" sz="2400" b="0" dirty="0">
              <a:solidFill>
                <a:schemeClr val="bg1"/>
              </a:solidFill>
              <a:latin typeface="72 Bold" panose="020B0803030000000003" pitchFamily="34" charset="0"/>
              <a:cs typeface="72 Bold" panose="020B0803030000000003" pitchFamily="34" charset="0"/>
            </a:endParaRPr>
          </a:p>
        </p:txBody>
      </p:sp>
      <p:sp>
        <p:nvSpPr>
          <p:cNvPr id="8" name="TextBox 7">
            <a:extLst>
              <a:ext uri="{FF2B5EF4-FFF2-40B4-BE49-F238E27FC236}">
                <a16:creationId xmlns:a16="http://schemas.microsoft.com/office/drawing/2014/main" id="{A684C624-3CAC-897B-C62B-7B1095DEA648}"/>
              </a:ext>
            </a:extLst>
          </p:cNvPr>
          <p:cNvSpPr txBox="1"/>
          <p:nvPr/>
        </p:nvSpPr>
        <p:spPr>
          <a:xfrm>
            <a:off x="503238" y="3438439"/>
            <a:ext cx="3916362"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72 Bold" panose="020B0803030000000003" pitchFamily="34" charset="0"/>
                <a:cs typeface="72 Bold" panose="020B0803030000000003" pitchFamily="34" charset="0"/>
              </a:rPr>
              <a:t>The RISE Packages for </a:t>
            </a:r>
            <a:r>
              <a:rPr kumimoji="0" lang="en-US" sz="1600" i="0" u="none" strike="noStrike" kern="1200" cap="none" spc="0" normalizeH="0" baseline="0" noProof="0" dirty="0" err="1">
                <a:ln>
                  <a:noFill/>
                </a:ln>
                <a:solidFill>
                  <a:schemeClr val="bg1"/>
                </a:solidFill>
                <a:effectLst/>
                <a:uLnTx/>
                <a:uFillTx/>
                <a:latin typeface="72 Bold" panose="020B0803030000000003" pitchFamily="34" charset="0"/>
                <a:cs typeface="72 Bold" panose="020B0803030000000003" pitchFamily="34" charset="0"/>
              </a:rPr>
              <a:t>oCFO</a:t>
            </a:r>
            <a:r>
              <a:rPr kumimoji="0" lang="en-US" sz="1600" i="0" u="none" strike="noStrike" kern="1200" cap="none" spc="0" normalizeH="0" baseline="0" noProof="0" dirty="0">
                <a:ln>
                  <a:noFill/>
                </a:ln>
                <a:solidFill>
                  <a:schemeClr val="bg1"/>
                </a:solidFill>
                <a:effectLst/>
                <a:uLnTx/>
                <a:uFillTx/>
                <a:latin typeface="72 Bold" panose="020B0803030000000003" pitchFamily="34" charset="0"/>
                <a:cs typeface="72 Bold" panose="020B0803030000000003" pitchFamily="34" charset="0"/>
              </a:rPr>
              <a:t> </a:t>
            </a:r>
            <a:r>
              <a:rPr kumimoji="0" lang="en-US" sz="1400" b="0" i="0" u="none" strike="noStrike" kern="1200" cap="none" spc="0" normalizeH="0" baseline="0" noProof="0" dirty="0">
                <a:ln>
                  <a:noFill/>
                </a:ln>
                <a:solidFill>
                  <a:schemeClr val="bg1"/>
                </a:solidFill>
                <a:effectLst/>
                <a:uLnTx/>
                <a:uFillTx/>
                <a:latin typeface="72 Brand" panose="020B0504030603020204" pitchFamily="34" charset="0"/>
                <a:cs typeface="72" panose="020B0503030000000003" pitchFamily="34" charset="0"/>
              </a:rPr>
              <a:t>are specific offerings of functionally targeted </a:t>
            </a:r>
            <a:r>
              <a:rPr kumimoji="0" lang="en-US" sz="1400" b="0" i="0" u="none" strike="noStrike" kern="1200" cap="none" spc="0" normalizeH="0" baseline="0" noProof="0" dirty="0" err="1">
                <a:ln>
                  <a:noFill/>
                </a:ln>
                <a:solidFill>
                  <a:schemeClr val="bg1"/>
                </a:solidFill>
                <a:effectLst/>
                <a:uLnTx/>
                <a:uFillTx/>
                <a:latin typeface="72 Brand" panose="020B0504030603020204" pitchFamily="34" charset="0"/>
                <a:cs typeface="72" panose="020B0503030000000003" pitchFamily="34" charset="0"/>
              </a:rPr>
              <a:t>oCFO</a:t>
            </a:r>
            <a:r>
              <a:rPr kumimoji="0" lang="en-US" sz="1400" b="0" i="0" u="none" strike="noStrike" kern="1200" cap="none" spc="0" normalizeH="0" baseline="0" noProof="0" dirty="0">
                <a:ln>
                  <a:noFill/>
                </a:ln>
                <a:solidFill>
                  <a:schemeClr val="bg1"/>
                </a:solidFill>
                <a:effectLst/>
                <a:uLnTx/>
                <a:uFillTx/>
                <a:latin typeface="72 Brand" panose="020B0504030603020204" pitchFamily="34" charset="0"/>
                <a:cs typeface="72" panose="020B0503030000000003" pitchFamily="34" charset="0"/>
              </a:rPr>
              <a:t> solutions. </a:t>
            </a:r>
          </a:p>
        </p:txBody>
      </p:sp>
      <p:sp>
        <p:nvSpPr>
          <p:cNvPr id="9" name="TextBox 8">
            <a:extLst>
              <a:ext uri="{FF2B5EF4-FFF2-40B4-BE49-F238E27FC236}">
                <a16:creationId xmlns:a16="http://schemas.microsoft.com/office/drawing/2014/main" id="{B6499B47-AA74-A2C7-1652-B028BE71AF7D}"/>
              </a:ext>
            </a:extLst>
          </p:cNvPr>
          <p:cNvSpPr txBox="1"/>
          <p:nvPr/>
        </p:nvSpPr>
        <p:spPr>
          <a:xfrm>
            <a:off x="503238" y="5728395"/>
            <a:ext cx="3712932"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dirty="0">
                <a:solidFill>
                  <a:schemeClr val="bg1"/>
                </a:solidFill>
                <a:latin typeface="72 Bold" panose="020B0803030000000003" pitchFamily="34" charset="0"/>
                <a:ea typeface="Arial Unicode MS" pitchFamily="34" charset="-128"/>
                <a:cs typeface="72 Bold" panose="020B0803030000000003" pitchFamily="34" charset="0"/>
              </a:rPr>
              <a:t>Bring out your best Financial Excellence!</a:t>
            </a:r>
          </a:p>
        </p:txBody>
      </p:sp>
      <p:sp>
        <p:nvSpPr>
          <p:cNvPr id="2" name="TextBox 1">
            <a:extLst>
              <a:ext uri="{FF2B5EF4-FFF2-40B4-BE49-F238E27FC236}">
                <a16:creationId xmlns:a16="http://schemas.microsoft.com/office/drawing/2014/main" id="{AD767D0C-7B89-F301-A16D-733CAB712D5E}"/>
              </a:ext>
            </a:extLst>
          </p:cNvPr>
          <p:cNvSpPr txBox="1"/>
          <p:nvPr/>
        </p:nvSpPr>
        <p:spPr>
          <a:xfrm>
            <a:off x="503238" y="4361223"/>
            <a:ext cx="3722173" cy="1231106"/>
          </a:xfrm>
          <a:prstGeom prst="rect">
            <a:avLst/>
          </a:prstGeom>
          <a:noFill/>
        </p:spPr>
        <p:txBody>
          <a:bodyPr wrap="none" lIns="0" tIns="0" rIns="0" bIns="0" rtlCol="0">
            <a:spAutoFit/>
          </a:bodyPr>
          <a:lstStyle/>
          <a:p>
            <a:pPr fontAlgn="base">
              <a:spcBef>
                <a:spcPts val="300"/>
              </a:spcBef>
              <a:spcAft>
                <a:spcPct val="0"/>
              </a:spcAft>
              <a:buClr>
                <a:srgbClr val="F0AB00"/>
              </a:buClr>
              <a:buSzPct val="120000"/>
            </a:pPr>
            <a:r>
              <a:rPr kumimoji="0" lang="en-US" sz="1400" b="0" i="0" u="none" strike="noStrike" kern="1200" cap="none" spc="0" normalizeH="0" baseline="0" noProof="0" dirty="0">
                <a:ln>
                  <a:noFill/>
                </a:ln>
                <a:solidFill>
                  <a:schemeClr val="bg1"/>
                </a:solidFill>
                <a:effectLst/>
                <a:uLnTx/>
                <a:uFillTx/>
                <a:latin typeface="+mn-lt"/>
                <a:cs typeface="72" panose="020B0503030000000003" pitchFamily="34" charset="0"/>
              </a:rPr>
              <a:t>Get the best from your RISE finance operations</a:t>
            </a:r>
            <a:endParaRPr lang="en-US" sz="1400" kern="0" dirty="0">
              <a:solidFill>
                <a:schemeClr val="bg1"/>
              </a:solidFill>
              <a:latin typeface="+mn-lt"/>
              <a:ea typeface="Arial Unicode MS" pitchFamily="34" charset="-128"/>
              <a:cs typeface="Arial Unicode MS" pitchFamily="34" charset="-128"/>
            </a:endParaRPr>
          </a:p>
          <a:p>
            <a:pPr marL="285750" indent="-285750" fontAlgn="base">
              <a:spcBef>
                <a:spcPts val="300"/>
              </a:spcBef>
              <a:spcAft>
                <a:spcPct val="0"/>
              </a:spcAft>
              <a:buClr>
                <a:srgbClr val="F0AB00"/>
              </a:buClr>
              <a:buSzPct val="120000"/>
              <a:buFont typeface="72 Brand" panose="020B0504030603020204" pitchFamily="34" charset="0"/>
              <a:buChar char="»"/>
            </a:pPr>
            <a:r>
              <a:rPr lang="en-US" sz="1400" dirty="0">
                <a:solidFill>
                  <a:schemeClr val="bg1"/>
                </a:solidFill>
                <a:latin typeface="72 Brand Light" panose="020B0304030603020204" pitchFamily="34" charset="0"/>
                <a:cs typeface="72" panose="020B0503030000000003" pitchFamily="34" charset="0"/>
              </a:rPr>
              <a:t>Increase agility to drive growth</a:t>
            </a:r>
          </a:p>
          <a:p>
            <a:pPr marL="285750" indent="-285750" fontAlgn="base">
              <a:spcBef>
                <a:spcPts val="300"/>
              </a:spcBef>
              <a:spcAft>
                <a:spcPct val="0"/>
              </a:spcAft>
              <a:buClr>
                <a:srgbClr val="F0AB00"/>
              </a:buClr>
              <a:buSzPct val="120000"/>
              <a:buFont typeface="72 Brand" panose="020B0504030603020204" pitchFamily="34" charset="0"/>
              <a:buChar char="»"/>
            </a:pPr>
            <a:r>
              <a:rPr lang="en-US" sz="1400" dirty="0">
                <a:solidFill>
                  <a:schemeClr val="bg1"/>
                </a:solidFill>
                <a:latin typeface="72 Brand Light" panose="020B0304030603020204" pitchFamily="34" charset="0"/>
                <a:cs typeface="72" panose="020B0503030000000003" pitchFamily="34" charset="0"/>
              </a:rPr>
              <a:t>Boost financial resilience</a:t>
            </a:r>
          </a:p>
          <a:p>
            <a:pPr marL="285750" indent="-285750" fontAlgn="base">
              <a:spcBef>
                <a:spcPts val="300"/>
              </a:spcBef>
              <a:spcAft>
                <a:spcPct val="0"/>
              </a:spcAft>
              <a:buClr>
                <a:srgbClr val="F0AB00"/>
              </a:buClr>
              <a:buSzPct val="120000"/>
              <a:buFont typeface="72 Brand" panose="020B0504030603020204" pitchFamily="34" charset="0"/>
              <a:buChar char="»"/>
            </a:pPr>
            <a:r>
              <a:rPr lang="en-US" sz="1400" dirty="0">
                <a:solidFill>
                  <a:schemeClr val="bg1"/>
                </a:solidFill>
                <a:latin typeface="72 Brand Light" panose="020B0304030603020204" pitchFamily="34" charset="0"/>
                <a:cs typeface="72" panose="020B0503030000000003" pitchFamily="34" charset="0"/>
              </a:rPr>
              <a:t>Prioritize sustainable outcomes </a:t>
            </a:r>
          </a:p>
          <a:p>
            <a:pPr fontAlgn="base">
              <a:spcBef>
                <a:spcPts val="300"/>
              </a:spcBef>
              <a:spcAft>
                <a:spcPct val="0"/>
              </a:spcAft>
              <a:buClr>
                <a:srgbClr val="F0AB00"/>
              </a:buClr>
              <a:buSzPct val="120000"/>
            </a:pPr>
            <a:endParaRPr lang="en-US" sz="1400" kern="0" dirty="0">
              <a:solidFill>
                <a:srgbClr val="FF0000"/>
              </a:solidFill>
              <a:latin typeface="72 Brand Light" panose="020B0304030603020204" pitchFamily="34" charset="0"/>
              <a:ea typeface="Arial Unicode MS" pitchFamily="34" charset="-128"/>
              <a:cs typeface="Arial Unicode MS" pitchFamily="34" charset="-128"/>
            </a:endParaRPr>
          </a:p>
        </p:txBody>
      </p:sp>
      <p:pic>
        <p:nvPicPr>
          <p:cNvPr id="15" name="Graphic 14">
            <a:extLst>
              <a:ext uri="{FF2B5EF4-FFF2-40B4-BE49-F238E27FC236}">
                <a16:creationId xmlns:a16="http://schemas.microsoft.com/office/drawing/2014/main" id="{442CEF35-9585-D108-075C-960CE0DBE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00" y="333375"/>
            <a:ext cx="1809227" cy="900113"/>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10594D7F-0CF3-E9EB-10D1-8B06FAE14C9C}"/>
                  </a:ext>
                </a:extLst>
              </p:cNvPr>
              <p:cNvGraphicFramePr>
                <a:graphicFrameLocks noChangeAspect="1"/>
              </p:cNvGraphicFramePr>
              <p:nvPr>
                <p:extLst>
                  <p:ext uri="{D42A27DB-BD31-4B8C-83A1-F6EECF244321}">
                    <p14:modId xmlns:p14="http://schemas.microsoft.com/office/powerpoint/2010/main" val="1323161707"/>
                  </p:ext>
                </p:extLst>
              </p:nvPr>
            </p:nvGraphicFramePr>
            <p:xfrm>
              <a:off x="8707757" y="3657534"/>
              <a:ext cx="3048794" cy="1714500"/>
            </p:xfrm>
            <a:graphic>
              <a:graphicData uri="http://schemas.microsoft.com/office/powerpoint/2016/slidezoom">
                <pslz:sldZm>
                  <pslz:sldZmObj sldId="2147483573" cId="3953214085">
                    <pslz:zmPr id="{E8FBBD5E-96CD-4F2A-8961-7D72AEA0ED48}" returnToParent="0" transitionDur="1000">
                      <p166:blipFill xmlns:p166="http://schemas.microsoft.com/office/powerpoint/2016/6/main">
                        <a:blip r:embed="rId5"/>
                        <a:stretch>
                          <a:fillRect/>
                        </a:stretch>
                      </p166:blipFill>
                      <p166:spPr xmlns:p166="http://schemas.microsoft.com/office/powerpoint/2016/6/main">
                        <a:xfrm>
                          <a:off x="0" y="0"/>
                          <a:ext cx="3048794" cy="1714500"/>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10594D7F-0CF3-E9EB-10D1-8B06FAE14C9C}"/>
                  </a:ext>
                </a:extLst>
              </p:cNvPr>
              <p:cNvPicPr>
                <a:picLocks noGrp="1" noRot="1" noChangeAspect="1" noMove="1" noResize="1" noEditPoints="1" noAdjustHandles="1" noChangeArrowheads="1" noChangeShapeType="1"/>
              </p:cNvPicPr>
              <p:nvPr/>
            </p:nvPicPr>
            <p:blipFill>
              <a:blip r:embed="rId8"/>
              <a:stretch>
                <a:fillRect/>
              </a:stretch>
            </p:blipFill>
            <p:spPr>
              <a:xfrm>
                <a:off x="8707757" y="3657534"/>
                <a:ext cx="3048794" cy="1714500"/>
              </a:xfrm>
              <a:prstGeom prst="rect">
                <a:avLst/>
              </a:prstGeom>
              <a:ln w="3175">
                <a:solidFill>
                  <a:prstClr val="ltGray"/>
                </a:solidFill>
              </a:ln>
            </p:spPr>
          </p:pic>
        </mc:Fallback>
      </mc:AlternateContent>
      <p:pic>
        <p:nvPicPr>
          <p:cNvPr id="6" name="Picture 5">
            <a:extLst>
              <a:ext uri="{FF2B5EF4-FFF2-40B4-BE49-F238E27FC236}">
                <a16:creationId xmlns:a16="http://schemas.microsoft.com/office/drawing/2014/main" id="{3D734D43-E575-3E96-4E68-D61BC4187B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58732" y="1922106"/>
            <a:ext cx="6133205" cy="3449928"/>
          </a:xfrm>
          <a:prstGeom prst="rect">
            <a:avLst/>
          </a:prstGeom>
        </p:spPr>
      </p:pic>
      <p:pic>
        <p:nvPicPr>
          <p:cNvPr id="4" name="LogoWhite-Dynamic" descr="{&quot;templafy&quot;:{&quot;id&quot;:&quot;cbf320eb-5c90-4e4e-8f99-f3dd976d5f82&quot;}}">
            <a:extLst>
              <a:ext uri="{FF2B5EF4-FFF2-40B4-BE49-F238E27FC236}">
                <a16:creationId xmlns:a16="http://schemas.microsoft.com/office/drawing/2014/main" id="{72003459-D667-4F9A-660B-E0DC7C6409DE}"/>
              </a:ext>
            </a:extLst>
          </p:cNvPr>
          <p:cNvPicPr>
            <a:picLocks noChangeAspect="1"/>
          </p:cNvPicPr>
          <p:nvPr/>
        </p:nvPicPr>
        <p:blipFill>
          <a:blip r:embed="rId10"/>
          <a:stretch>
            <a:fillRect/>
          </a:stretch>
        </p:blipFill>
        <p:spPr>
          <a:xfrm>
            <a:off x="11014377" y="333375"/>
            <a:ext cx="727192" cy="360000"/>
          </a:xfrm>
          <a:prstGeom prst="rect">
            <a:avLst/>
          </a:prstGeom>
        </p:spPr>
      </p:pic>
      <p:pic>
        <p:nvPicPr>
          <p:cNvPr id="5" name="Picture 4" descr="A blue and yellow logo&#10;&#10;Description automatically generated">
            <a:hlinkClick r:id="rId11"/>
            <a:extLst>
              <a:ext uri="{FF2B5EF4-FFF2-40B4-BE49-F238E27FC236}">
                <a16:creationId xmlns:a16="http://schemas.microsoft.com/office/drawing/2014/main" id="{7F325A66-1BC6-7F25-9844-67F8A62415B8}"/>
              </a:ext>
            </a:extLst>
          </p:cNvPr>
          <p:cNvPicPr>
            <a:picLocks noChangeAspect="1"/>
          </p:cNvPicPr>
          <p:nvPr/>
        </p:nvPicPr>
        <p:blipFill>
          <a:blip r:embed="rId12"/>
          <a:stretch>
            <a:fillRect/>
          </a:stretch>
        </p:blipFill>
        <p:spPr>
          <a:xfrm>
            <a:off x="10501033" y="5956342"/>
            <a:ext cx="1240536" cy="728472"/>
          </a:xfrm>
          <a:prstGeom prst="rect">
            <a:avLst/>
          </a:prstGeom>
        </p:spPr>
      </p:pic>
      <p:pic>
        <p:nvPicPr>
          <p:cNvPr id="7" name="Picture 6" descr="Green dots on a black background&#10;&#10;Description automatically generated">
            <a:hlinkClick r:id="rId13"/>
            <a:extLst>
              <a:ext uri="{FF2B5EF4-FFF2-40B4-BE49-F238E27FC236}">
                <a16:creationId xmlns:a16="http://schemas.microsoft.com/office/drawing/2014/main" id="{8959F70C-F5F7-E050-9BA6-8AD89E1710C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47579" y="273443"/>
            <a:ext cx="2410104" cy="479864"/>
          </a:xfrm>
          <a:prstGeom prst="rect">
            <a:avLst/>
          </a:prstGeom>
        </p:spPr>
      </p:pic>
    </p:spTree>
    <p:extLst>
      <p:ext uri="{BB962C8B-B14F-4D97-AF65-F5344CB8AC3E}">
        <p14:creationId xmlns:p14="http://schemas.microsoft.com/office/powerpoint/2010/main" val="1099077773"/>
      </p:ext>
    </p:extLst>
  </p:cSld>
  <p:clrMapOvr>
    <a:masterClrMapping/>
  </p:clrMapOvr>
  <p:transition spd="slow" advClick="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43FCCE9-7C94-0695-3010-3F0F635F5A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22"/>
            <a:ext cx="12193588" cy="6856878"/>
          </a:xfrm>
          <a:prstGeom prst="rect">
            <a:avLst/>
          </a:prstGeom>
        </p:spPr>
      </p:pic>
      <p:pic>
        <p:nvPicPr>
          <p:cNvPr id="6" name="Picture 5">
            <a:extLst>
              <a:ext uri="{FF2B5EF4-FFF2-40B4-BE49-F238E27FC236}">
                <a16:creationId xmlns:a16="http://schemas.microsoft.com/office/drawing/2014/main" id="{CB44B692-D9C6-F92F-EB90-93111A3739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0344" y="2178765"/>
            <a:ext cx="5108458" cy="2542037"/>
          </a:xfrm>
          <a:prstGeom prst="rect">
            <a:avLst/>
          </a:prstGeom>
        </p:spPr>
      </p:pic>
      <p:sp>
        <p:nvSpPr>
          <p:cNvPr id="2" name="Rectangle 1">
            <a:extLst>
              <a:ext uri="{FF2B5EF4-FFF2-40B4-BE49-F238E27FC236}">
                <a16:creationId xmlns:a16="http://schemas.microsoft.com/office/drawing/2014/main" id="{DBD8FA60-A0A8-ACE0-FD3A-FB004E033EDB}"/>
              </a:ext>
            </a:extLst>
          </p:cNvPr>
          <p:cNvSpPr/>
          <p:nvPr/>
        </p:nvSpPr>
        <p:spPr bwMode="gray">
          <a:xfrm>
            <a:off x="1587" y="0"/>
            <a:ext cx="4618979" cy="6858000"/>
          </a:xfrm>
          <a:prstGeom prst="rect">
            <a:avLst/>
          </a:prstGeom>
          <a:solidFill>
            <a:srgbClr val="00144A"/>
          </a:solidFill>
          <a:ln w="25400" algn="ctr">
            <a:noFill/>
            <a:miter lim="800000"/>
            <a:headEnd/>
            <a:tailEnd/>
          </a:ln>
        </p:spPr>
        <p:txBody>
          <a:bodyPr lIns="89977" tIns="71981" rIns="89977" bIns="71981"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7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5" name="Title 14">
            <a:extLst>
              <a:ext uri="{FF2B5EF4-FFF2-40B4-BE49-F238E27FC236}">
                <a16:creationId xmlns:a16="http://schemas.microsoft.com/office/drawing/2014/main" id="{EECA1B11-DE0D-01E3-D53F-109E8BFB62BA}"/>
              </a:ext>
            </a:extLst>
          </p:cNvPr>
          <p:cNvSpPr>
            <a:spLocks noGrp="1"/>
          </p:cNvSpPr>
          <p:nvPr>
            <p:ph type="ctrTitle"/>
          </p:nvPr>
        </p:nvSpPr>
        <p:spPr>
          <a:xfrm>
            <a:off x="481013" y="3429000"/>
            <a:ext cx="3790527" cy="1260475"/>
          </a:xfrm>
        </p:spPr>
        <p:txBody>
          <a:bodyPr anchor="t"/>
          <a:lstStyle/>
          <a:p>
            <a:pPr rtl="0"/>
            <a:r>
              <a:rPr lang="en-US" sz="4000" kern="0" dirty="0">
                <a:solidFill>
                  <a:schemeClr val="bg1"/>
                </a:solidFill>
                <a:latin typeface="72 Bold" panose="020B0803030000000003" pitchFamily="34" charset="0"/>
                <a:ea typeface="Arial Unicode MS"/>
                <a:cs typeface="72 Bold" panose="020B0803030000000003" pitchFamily="34" charset="0"/>
              </a:rPr>
              <a:t>Billing and Revenue Innovation Package</a:t>
            </a:r>
          </a:p>
        </p:txBody>
      </p:sp>
      <p:sp>
        <p:nvSpPr>
          <p:cNvPr id="3" name="Title 14">
            <a:extLst>
              <a:ext uri="{FF2B5EF4-FFF2-40B4-BE49-F238E27FC236}">
                <a16:creationId xmlns:a16="http://schemas.microsoft.com/office/drawing/2014/main" id="{8D92F460-947C-7D6E-2177-6FB22512C881}"/>
              </a:ext>
            </a:extLst>
          </p:cNvPr>
          <p:cNvSpPr txBox="1">
            <a:spLocks/>
          </p:cNvSpPr>
          <p:nvPr/>
        </p:nvSpPr>
        <p:spPr bwMode="black">
          <a:xfrm>
            <a:off x="481013" y="1557338"/>
            <a:ext cx="3633728" cy="1366087"/>
          </a:xfrm>
          <a:prstGeom prst="rect">
            <a:avLst/>
          </a:prstGeom>
        </p:spPr>
        <p:txBody>
          <a:bodyPr vert="horz" wrap="square" lIns="0" tIns="0" rIns="0" bIns="0" rtlCol="0" anchor="ctr" anchorCtr="0">
            <a:noAutofit/>
          </a:bodyPr>
          <a:lstStyle>
            <a:lvl1pPr algn="l" defTabSz="1088558" rtl="0" eaLnBrk="1" latinLnBrk="0" hangingPunct="1">
              <a:spcBef>
                <a:spcPct val="0"/>
              </a:spcBef>
              <a:buNone/>
              <a:defRPr sz="4400" b="0" i="0" kern="1200" baseline="0">
                <a:solidFill>
                  <a:schemeClr val="tx1"/>
                </a:solidFill>
                <a:latin typeface="72 Brand Medium" panose="020B0504030603020204" pitchFamily="34" charset="0"/>
                <a:ea typeface="+mj-ea"/>
                <a:cs typeface="+mj-cs"/>
              </a:defRPr>
            </a:lvl1pPr>
          </a:lstStyle>
          <a:p>
            <a:r>
              <a:rPr lang="en-US" sz="2400" dirty="0">
                <a:solidFill>
                  <a:schemeClr val="bg1"/>
                </a:solidFill>
                <a:latin typeface="72 Brand Light" panose="020B0304030603020204" pitchFamily="34" charset="0"/>
                <a:cs typeface="72" panose="020B0503030000000003" pitchFamily="34" charset="0"/>
              </a:rPr>
              <a:t>Office of the CFO​</a:t>
            </a:r>
            <a:br>
              <a:rPr lang="en-US" sz="2400" dirty="0">
                <a:solidFill>
                  <a:schemeClr val="bg1"/>
                </a:solidFill>
                <a:latin typeface="72 Brand Light" panose="020B0304030603020204" pitchFamily="34" charset="0"/>
                <a:cs typeface="72" panose="020B0503030000000003" pitchFamily="34" charset="0"/>
              </a:rPr>
            </a:br>
            <a:r>
              <a:rPr lang="en-US" sz="2800" dirty="0">
                <a:solidFill>
                  <a:schemeClr val="bg1"/>
                </a:solidFill>
                <a:latin typeface="72 Bold" panose="020B0803030000000003" pitchFamily="34" charset="0"/>
                <a:cs typeface="72 Bold" panose="020B0803030000000003" pitchFamily="34" charset="0"/>
              </a:rPr>
              <a:t>RISE Packages</a:t>
            </a:r>
            <a:endParaRPr lang="en-US" sz="2400" dirty="0">
              <a:solidFill>
                <a:schemeClr val="bg1"/>
              </a:solidFill>
              <a:latin typeface="72 Bold" panose="020B0803030000000003" pitchFamily="34" charset="0"/>
              <a:cs typeface="72 Bold" panose="020B0803030000000003" pitchFamily="34" charset="0"/>
            </a:endParaRPr>
          </a:p>
        </p:txBody>
      </p:sp>
      <p:pic>
        <p:nvPicPr>
          <p:cNvPr id="4" name="Picture 3">
            <a:extLst>
              <a:ext uri="{FF2B5EF4-FFF2-40B4-BE49-F238E27FC236}">
                <a16:creationId xmlns:a16="http://schemas.microsoft.com/office/drawing/2014/main" id="{644D1856-4FAE-BCF4-8262-2F8154C2A09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77931" y="762113"/>
            <a:ext cx="5613284" cy="5333774"/>
          </a:xfrm>
          <a:prstGeom prst="rect">
            <a:avLst/>
          </a:prstGeom>
        </p:spPr>
      </p:pic>
      <p:pic>
        <p:nvPicPr>
          <p:cNvPr id="5" name="Picture 4" descr="A blue and yellow logo&#10;&#10;Description automatically generated">
            <a:hlinkClick r:id="rId6"/>
            <a:extLst>
              <a:ext uri="{FF2B5EF4-FFF2-40B4-BE49-F238E27FC236}">
                <a16:creationId xmlns:a16="http://schemas.microsoft.com/office/drawing/2014/main" id="{7F61D0F1-D2D6-EC58-D841-DC7C51208E5E}"/>
              </a:ext>
            </a:extLst>
          </p:cNvPr>
          <p:cNvPicPr>
            <a:picLocks noChangeAspect="1"/>
          </p:cNvPicPr>
          <p:nvPr/>
        </p:nvPicPr>
        <p:blipFill>
          <a:blip r:embed="rId7"/>
          <a:stretch>
            <a:fillRect/>
          </a:stretch>
        </p:blipFill>
        <p:spPr>
          <a:xfrm>
            <a:off x="10701866" y="161846"/>
            <a:ext cx="1240536" cy="728472"/>
          </a:xfrm>
          <a:prstGeom prst="rect">
            <a:avLst/>
          </a:prstGeom>
        </p:spPr>
      </p:pic>
      <p:pic>
        <p:nvPicPr>
          <p:cNvPr id="7" name="Picture 6" descr="Green dots on a black background&#10;&#10;Description automatically generated">
            <a:hlinkClick r:id="rId8"/>
            <a:extLst>
              <a:ext uri="{FF2B5EF4-FFF2-40B4-BE49-F238E27FC236}">
                <a16:creationId xmlns:a16="http://schemas.microsoft.com/office/drawing/2014/main" id="{E3935A79-2231-4406-B49D-DA90449D9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1921" y="161846"/>
            <a:ext cx="2410104" cy="479864"/>
          </a:xfrm>
          <a:prstGeom prst="rect">
            <a:avLst/>
          </a:prstGeom>
        </p:spPr>
      </p:pic>
    </p:spTree>
    <p:extLst>
      <p:ext uri="{BB962C8B-B14F-4D97-AF65-F5344CB8AC3E}">
        <p14:creationId xmlns:p14="http://schemas.microsoft.com/office/powerpoint/2010/main" val="26565270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10D5F6-72E8-2DC7-27ED-E10CEF27AF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330922"/>
            <a:ext cx="1813794" cy="902568"/>
          </a:xfrm>
          <a:prstGeom prst="rect">
            <a:avLst/>
          </a:prstGeom>
        </p:spPr>
      </p:pic>
      <p:sp>
        <p:nvSpPr>
          <p:cNvPr id="10" name="Rectangle: Rounded Corners 6">
            <a:extLst>
              <a:ext uri="{FF2B5EF4-FFF2-40B4-BE49-F238E27FC236}">
                <a16:creationId xmlns:a16="http://schemas.microsoft.com/office/drawing/2014/main" id="{1C1BDA26-DB8F-0DC6-5FB6-DB55D71C3AB3}"/>
              </a:ext>
            </a:extLst>
          </p:cNvPr>
          <p:cNvSpPr/>
          <p:nvPr/>
        </p:nvSpPr>
        <p:spPr bwMode="auto">
          <a:xfrm>
            <a:off x="504349" y="1567446"/>
            <a:ext cx="11268940" cy="4787316"/>
          </a:xfrm>
          <a:prstGeom prst="rect">
            <a:avLst/>
          </a:prstGeom>
          <a:solidFill>
            <a:srgbClr val="00144A"/>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0" tIns="274320" rIns="274320" bIns="274320" numCol="1" spcCol="0" rtlCol="0" fromWordArt="0" anchor="t" anchorCtr="0" forceAA="0" compatLnSpc="1">
            <a:prstTxWarp prst="textNoShape">
              <a:avLst/>
            </a:prstTxWarp>
            <a:noAutofit/>
          </a:bodyPr>
          <a:lstStyle/>
          <a:p>
            <a:pPr marL="0" marR="0" lvl="0" indent="0" defTabSz="1088449" rtl="0" eaLnBrk="1" fontAlgn="auto" latinLnBrk="0" hangingPunct="1">
              <a:lnSpc>
                <a:spcPct val="100000"/>
              </a:lnSpc>
              <a:spcBef>
                <a:spcPts val="0"/>
              </a:spcBef>
              <a:spcAft>
                <a:spcPts val="600"/>
              </a:spcAft>
              <a:buClrTx/>
              <a:buSzTx/>
              <a:buFontTx/>
              <a:buNone/>
              <a:tabLst/>
              <a:defRPr/>
            </a:pPr>
            <a:r>
              <a:rPr lang="en-DE" sz="2000" dirty="0">
                <a:solidFill>
                  <a:schemeClr val="bg1"/>
                </a:solidFill>
                <a:latin typeface="72 Brand Medium" panose="020B0504030603020204" pitchFamily="34" charset="0"/>
                <a:cs typeface="72" panose="020B0503030000000003" pitchFamily="34" charset="0"/>
              </a:rPr>
              <a:t>Grow recurring revenues by monetizing innovative, customer-centric offers</a:t>
            </a:r>
          </a:p>
          <a:p>
            <a:pPr marL="119063" indent="-119063" defTabSz="913852">
              <a:spcBef>
                <a:spcPts val="600"/>
              </a:spcBef>
              <a:buClr>
                <a:schemeClr val="bg1"/>
              </a:buClr>
              <a:buFont typeface="Arial" panose="020B0604020202020204" pitchFamily="34" charset="0"/>
              <a:buChar char="•"/>
              <a:defRPr/>
            </a:pPr>
            <a:r>
              <a:rPr lang="en-US" sz="1200" b="1" dirty="0">
                <a:solidFill>
                  <a:schemeClr val="bg1"/>
                </a:solidFill>
                <a:latin typeface="72 Brand" panose="020B0504030603020204" pitchFamily="34" charset="0"/>
                <a:cs typeface="72" panose="020B0503030000000003" pitchFamily="34" charset="0"/>
              </a:rPr>
              <a:t>Transform</a:t>
            </a:r>
            <a:r>
              <a:rPr lang="en-US" sz="1200" dirty="0">
                <a:solidFill>
                  <a:schemeClr val="bg1"/>
                </a:solidFill>
                <a:latin typeface="72 Brand" panose="020B0504030603020204" pitchFamily="34" charset="0"/>
                <a:cs typeface="72" panose="020B0503030000000003" pitchFamily="34" charset="0"/>
              </a:rPr>
              <a:t> from a product to a service-based </a:t>
            </a:r>
            <a:r>
              <a:rPr lang="en-US" sz="1200" dirty="0" err="1">
                <a:solidFill>
                  <a:schemeClr val="bg1"/>
                </a:solidFill>
                <a:latin typeface="72 Brand" panose="020B0504030603020204" pitchFamily="34" charset="0"/>
                <a:cs typeface="72" panose="020B0503030000000003" pitchFamily="34" charset="0"/>
              </a:rPr>
              <a:t>XaaS</a:t>
            </a:r>
            <a:r>
              <a:rPr lang="en-US" sz="1200" dirty="0">
                <a:solidFill>
                  <a:schemeClr val="bg1"/>
                </a:solidFill>
                <a:latin typeface="72 Brand" panose="020B0504030603020204" pitchFamily="34" charset="0"/>
                <a:cs typeface="72" panose="020B0503030000000003" pitchFamily="34" charset="0"/>
              </a:rPr>
              <a:t> business</a:t>
            </a:r>
          </a:p>
          <a:p>
            <a:pPr marL="119063" indent="-119063" defTabSz="913852">
              <a:spcBef>
                <a:spcPts val="600"/>
              </a:spcBef>
              <a:buClr>
                <a:schemeClr val="bg1"/>
              </a:buClr>
              <a:buFont typeface="Arial" panose="020B0604020202020204" pitchFamily="34" charset="0"/>
              <a:buChar char="•"/>
              <a:defRPr/>
            </a:pPr>
            <a:r>
              <a:rPr lang="en-US" sz="1200" dirty="0">
                <a:solidFill>
                  <a:schemeClr val="bg1"/>
                </a:solidFill>
                <a:latin typeface="72 Brand" panose="020B0504030603020204" pitchFamily="34" charset="0"/>
                <a:cs typeface="72" panose="020B0503030000000003" pitchFamily="34" charset="0"/>
              </a:rPr>
              <a:t>Get up to </a:t>
            </a:r>
            <a:r>
              <a:rPr lang="en-US" sz="1200" b="1" dirty="0">
                <a:solidFill>
                  <a:schemeClr val="bg1"/>
                </a:solidFill>
                <a:latin typeface="72 Brand" panose="020B0504030603020204" pitchFamily="34" charset="0"/>
                <a:cs typeface="72" panose="020B0503030000000003" pitchFamily="34" charset="0"/>
              </a:rPr>
              <a:t>95% reduction in time</a:t>
            </a:r>
            <a:r>
              <a:rPr lang="en-US" sz="1200" dirty="0">
                <a:solidFill>
                  <a:schemeClr val="bg1"/>
                </a:solidFill>
                <a:latin typeface="72 Brand" panose="020B0504030603020204" pitchFamily="34" charset="0"/>
                <a:cs typeface="72" panose="020B0503030000000003" pitchFamily="34" charset="0"/>
              </a:rPr>
              <a:t> to bring new subscription products to the market</a:t>
            </a:r>
          </a:p>
          <a:p>
            <a:pPr marL="119063" indent="-119063" defTabSz="913852">
              <a:spcBef>
                <a:spcPts val="600"/>
              </a:spcBef>
              <a:buClr>
                <a:schemeClr val="bg1"/>
              </a:buClr>
              <a:buFont typeface="Arial" panose="020B0604020202020204" pitchFamily="34" charset="0"/>
              <a:buChar char="•"/>
              <a:defRPr/>
            </a:pPr>
            <a:r>
              <a:rPr lang="en-US" sz="1200" b="1" dirty="0">
                <a:solidFill>
                  <a:schemeClr val="bg1"/>
                </a:solidFill>
                <a:latin typeface="72 Brand" panose="020B0504030603020204" pitchFamily="34" charset="0"/>
                <a:cs typeface="72" panose="020B0503030000000003" pitchFamily="34" charset="0"/>
              </a:rPr>
              <a:t>Add new revenues </a:t>
            </a:r>
            <a:r>
              <a:rPr lang="en-US" sz="1200" dirty="0">
                <a:solidFill>
                  <a:schemeClr val="bg1"/>
                </a:solidFill>
                <a:latin typeface="72 Brand" panose="020B0504030603020204" pitchFamily="34" charset="0"/>
                <a:cs typeface="72" panose="020B0503030000000003" pitchFamily="34" charset="0"/>
              </a:rPr>
              <a:t>by extending the core business with digital services and subscriptions</a:t>
            </a:r>
          </a:p>
          <a:p>
            <a:pPr marL="119063" indent="-119063" defTabSz="913852">
              <a:spcBef>
                <a:spcPts val="600"/>
              </a:spcBef>
              <a:buClr>
                <a:schemeClr val="bg1"/>
              </a:buClr>
              <a:buFont typeface="Arial" panose="020B0604020202020204" pitchFamily="34" charset="0"/>
              <a:buChar char="•"/>
              <a:defRPr/>
            </a:pPr>
            <a:r>
              <a:rPr lang="en-US" sz="1200" b="1" dirty="0">
                <a:solidFill>
                  <a:schemeClr val="bg1"/>
                </a:solidFill>
                <a:latin typeface="72 Brand" panose="020B0504030603020204" pitchFamily="34" charset="0"/>
                <a:cs typeface="72" panose="020B0503030000000003" pitchFamily="34" charset="0"/>
              </a:rPr>
              <a:t>Scale for high volumes and complexity </a:t>
            </a:r>
            <a:r>
              <a:rPr lang="en-US" sz="1200" dirty="0">
                <a:solidFill>
                  <a:schemeClr val="bg1"/>
                </a:solidFill>
                <a:latin typeface="72 Brand" panose="020B0504030603020204" pitchFamily="34" charset="0"/>
                <a:cs typeface="72" panose="020B0503030000000003" pitchFamily="34" charset="0"/>
              </a:rPr>
              <a:t>with automated order-to-cash process</a:t>
            </a:r>
          </a:p>
          <a:p>
            <a:pPr marL="119063" indent="-119063" defTabSz="913852">
              <a:spcBef>
                <a:spcPts val="600"/>
              </a:spcBef>
              <a:buClr>
                <a:schemeClr val="bg1"/>
              </a:buClr>
              <a:buFont typeface="Arial" panose="020B0604020202020204" pitchFamily="34" charset="0"/>
              <a:buChar char="•"/>
              <a:defRPr/>
            </a:pPr>
            <a:r>
              <a:rPr lang="en-US" sz="1200" b="1" dirty="0">
                <a:solidFill>
                  <a:schemeClr val="bg1"/>
                </a:solidFill>
                <a:latin typeface="72 Brand" panose="020B0504030603020204" pitchFamily="34" charset="0"/>
                <a:cs typeface="72" panose="020B0503030000000003" pitchFamily="34" charset="0"/>
              </a:rPr>
              <a:t>Accelerate launch of innovative offerings</a:t>
            </a:r>
            <a:r>
              <a:rPr lang="en-US" sz="1200" dirty="0">
                <a:solidFill>
                  <a:schemeClr val="bg1"/>
                </a:solidFill>
                <a:latin typeface="72 Brand" panose="020B0504030603020204" pitchFamily="34" charset="0"/>
                <a:cs typeface="72" panose="020B0503030000000003" pitchFamily="34" charset="0"/>
              </a:rPr>
              <a:t> using a variety of pricing, billing, and bundling options</a:t>
            </a:r>
          </a:p>
          <a:p>
            <a:pPr marL="119063" indent="-119063" defTabSz="913852">
              <a:spcBef>
                <a:spcPts val="600"/>
              </a:spcBef>
              <a:buClr>
                <a:schemeClr val="bg1"/>
              </a:buClr>
              <a:buFont typeface="Arial" panose="020B0604020202020204" pitchFamily="34" charset="0"/>
              <a:buChar char="•"/>
              <a:defRPr/>
            </a:pPr>
            <a:r>
              <a:rPr lang="en-US" sz="1200" b="1" dirty="0">
                <a:solidFill>
                  <a:schemeClr val="bg1"/>
                </a:solidFill>
                <a:latin typeface="72 Brand" panose="020B0504030603020204" pitchFamily="34" charset="0"/>
                <a:cs typeface="72" panose="020B0503030000000003" pitchFamily="34" charset="0"/>
              </a:rPr>
              <a:t>Automate personalization </a:t>
            </a:r>
            <a:r>
              <a:rPr lang="en-US" sz="1200" dirty="0">
                <a:solidFill>
                  <a:schemeClr val="bg1"/>
                </a:solidFill>
                <a:latin typeface="72 Brand" panose="020B0504030603020204" pitchFamily="34" charset="0"/>
                <a:cs typeface="72" panose="020B0503030000000003" pitchFamily="34" charset="0"/>
              </a:rPr>
              <a:t>of customer-specific offers and options</a:t>
            </a:r>
          </a:p>
        </p:txBody>
      </p:sp>
      <p:sp>
        <p:nvSpPr>
          <p:cNvPr id="2" name="Rectangle 1">
            <a:extLst>
              <a:ext uri="{FF2B5EF4-FFF2-40B4-BE49-F238E27FC236}">
                <a16:creationId xmlns:a16="http://schemas.microsoft.com/office/drawing/2014/main" id="{C141DC37-FE60-A74D-7F74-26063FEFD763}"/>
              </a:ext>
            </a:extLst>
          </p:cNvPr>
          <p:cNvSpPr/>
          <p:nvPr/>
        </p:nvSpPr>
        <p:spPr bwMode="gray">
          <a:xfrm>
            <a:off x="1882045" y="3975581"/>
            <a:ext cx="9623686" cy="2008682"/>
          </a:xfrm>
          <a:prstGeom prst="rect">
            <a:avLst/>
          </a:prstGeom>
          <a:solidFill>
            <a:srgbClr val="CFEC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22" name="Picture 21">
            <a:extLst>
              <a:ext uri="{FF2B5EF4-FFF2-40B4-BE49-F238E27FC236}">
                <a16:creationId xmlns:a16="http://schemas.microsoft.com/office/drawing/2014/main" id="{899E2CF2-94E3-35B6-B339-6AB5E382BAA1}"/>
              </a:ext>
            </a:extLst>
          </p:cNvPr>
          <p:cNvPicPr>
            <a:picLocks noChangeAspect="1"/>
          </p:cNvPicPr>
          <p:nvPr/>
        </p:nvPicPr>
        <p:blipFill>
          <a:blip r:embed="rId4"/>
          <a:stretch>
            <a:fillRect/>
          </a:stretch>
        </p:blipFill>
        <p:spPr>
          <a:xfrm>
            <a:off x="853527" y="1922488"/>
            <a:ext cx="700789" cy="700789"/>
          </a:xfrm>
          <a:prstGeom prst="rect">
            <a:avLst/>
          </a:prstGeom>
        </p:spPr>
      </p:pic>
      <p:sp>
        <p:nvSpPr>
          <p:cNvPr id="17" name="Title 1">
            <a:extLst>
              <a:ext uri="{FF2B5EF4-FFF2-40B4-BE49-F238E27FC236}">
                <a16:creationId xmlns:a16="http://schemas.microsoft.com/office/drawing/2014/main" id="{AF8B7C26-0690-379A-5EA0-064DD6FCE9DE}"/>
              </a:ext>
            </a:extLst>
          </p:cNvPr>
          <p:cNvSpPr>
            <a:spLocks noGrp="1"/>
          </p:cNvSpPr>
          <p:nvPr>
            <p:ph type="title"/>
          </p:nvPr>
        </p:nvSpPr>
        <p:spPr>
          <a:xfrm>
            <a:off x="502920" y="457200"/>
            <a:ext cx="11485566" cy="677108"/>
          </a:xfrm>
        </p:spPr>
        <p:txBody>
          <a:bodyPr/>
          <a:lstStyle/>
          <a:p>
            <a:r>
              <a:rPr lang="en-GB" sz="2400" b="0" dirty="0">
                <a:latin typeface="72 Brand Medium" panose="020B0504030603020204" pitchFamily="34" charset="0"/>
                <a:cs typeface="72" panose="020B0503030000000003" pitchFamily="34" charset="0"/>
              </a:rPr>
              <a:t>Billing and Revenue Innovation Management Package</a:t>
            </a:r>
            <a:br>
              <a:rPr lang="en-GB" sz="2400" b="0" dirty="0">
                <a:latin typeface="72 Brand Medium" panose="020B0504030603020204" pitchFamily="34" charset="0"/>
                <a:cs typeface="72" panose="020B0503030000000003" pitchFamily="34" charset="0"/>
              </a:rPr>
            </a:br>
            <a:r>
              <a:rPr lang="en-GB" sz="2000" b="0" dirty="0">
                <a:solidFill>
                  <a:srgbClr val="000000"/>
                </a:solidFill>
                <a:latin typeface="72 Brand" panose="020B0504030603020204" pitchFamily="34" charset="0"/>
                <a:cs typeface="72" panose="020B0503030000000003" pitchFamily="34" charset="0"/>
              </a:rPr>
              <a:t>Accelerate monetization of innovative business models</a:t>
            </a:r>
            <a:endParaRPr lang="en-DE" sz="2000" dirty="0">
              <a:latin typeface="72 Brand" panose="020B0504030603020204" pitchFamily="34" charset="0"/>
              <a:cs typeface="72" panose="020B0503030000000003" pitchFamily="34" charset="0"/>
            </a:endParaRPr>
          </a:p>
        </p:txBody>
      </p:sp>
      <p:sp>
        <p:nvSpPr>
          <p:cNvPr id="3" name="TextBox 2">
            <a:extLst>
              <a:ext uri="{FF2B5EF4-FFF2-40B4-BE49-F238E27FC236}">
                <a16:creationId xmlns:a16="http://schemas.microsoft.com/office/drawing/2014/main" id="{9470B857-6AE3-DCC0-93D8-76910D8A345D}"/>
              </a:ext>
            </a:extLst>
          </p:cNvPr>
          <p:cNvSpPr txBox="1"/>
          <p:nvPr/>
        </p:nvSpPr>
        <p:spPr>
          <a:xfrm>
            <a:off x="2168128" y="5026950"/>
            <a:ext cx="9082770" cy="769441"/>
          </a:xfrm>
          <a:prstGeom prst="rect">
            <a:avLst/>
          </a:prstGeom>
          <a:noFill/>
        </p:spPr>
        <p:txBody>
          <a:bodyPr wrap="square" lIns="0" tIns="0" rIns="0" bIns="0" numCol="4" spcCol="274320" rtlCol="0">
            <a:spAutoFit/>
          </a:bodyPr>
          <a:lstStyle>
            <a:defPPr>
              <a:defRPr lang="en-US"/>
            </a:defPPr>
            <a:lvl1pPr defTabSz="1087371">
              <a:defRPr sz="1400" b="1">
                <a:solidFill>
                  <a:srgbClr val="006DE0"/>
                </a:solidFill>
                <a:latin typeface="Arial" panose="020B0604020202020204"/>
                <a:cs typeface="Arial" panose="020B0604020202020204" pitchFamily="34" charset="0"/>
              </a:defRPr>
            </a:lvl1pPr>
          </a:lstStyle>
          <a:p>
            <a:pPr algn="ctr"/>
            <a:r>
              <a:rPr lang="en-US" b="0" dirty="0">
                <a:solidFill>
                  <a:schemeClr val="tx1"/>
                </a:solidFill>
                <a:latin typeface="72 Brand Medium" panose="020B0504030603020204" pitchFamily="34" charset="0"/>
                <a:cs typeface="72" panose="020B0503030000000003" pitchFamily="34" charset="0"/>
              </a:rPr>
              <a:t>Subscription </a:t>
            </a:r>
            <a:br>
              <a:rPr lang="en-US" b="0" dirty="0">
                <a:solidFill>
                  <a:schemeClr val="tx1"/>
                </a:solidFill>
                <a:latin typeface="72 Brand Medium" panose="020B0504030603020204" pitchFamily="34" charset="0"/>
                <a:cs typeface="72" panose="020B0503030000000003" pitchFamily="34" charset="0"/>
              </a:rPr>
            </a:br>
            <a:r>
              <a:rPr lang="en-US" b="0" dirty="0">
                <a:solidFill>
                  <a:schemeClr val="tx1"/>
                </a:solidFill>
                <a:latin typeface="72 Brand Medium" panose="020B0504030603020204" pitchFamily="34" charset="0"/>
                <a:cs typeface="72" panose="020B0503030000000003" pitchFamily="34" charset="0"/>
              </a:rPr>
              <a:t>Order Management</a:t>
            </a:r>
          </a:p>
          <a:p>
            <a:pPr algn="ctr"/>
            <a:r>
              <a:rPr lang="en-US" sz="1100" b="0" dirty="0">
                <a:solidFill>
                  <a:schemeClr val="tx1"/>
                </a:solidFill>
                <a:latin typeface="72 Brand" panose="020B0504030603020204" pitchFamily="34" charset="0"/>
                <a:cs typeface="72" panose="020B0503030000000003" pitchFamily="34" charset="0"/>
              </a:rPr>
              <a:t>Subscription order management with maximum flexibility</a:t>
            </a:r>
          </a:p>
          <a:p>
            <a:pPr algn="ctr"/>
            <a:r>
              <a:rPr lang="en-US" b="0" dirty="0">
                <a:solidFill>
                  <a:schemeClr val="tx1"/>
                </a:solidFill>
                <a:latin typeface="72 Brand Medium" panose="020B0504030603020204" pitchFamily="34" charset="0"/>
                <a:cs typeface="72" panose="020B0503030000000003" pitchFamily="34" charset="0"/>
              </a:rPr>
              <a:t>Convergent Charging</a:t>
            </a:r>
          </a:p>
          <a:p>
            <a:pPr algn="ctr"/>
            <a:r>
              <a:rPr lang="en-US" sz="1100" b="0" dirty="0">
                <a:solidFill>
                  <a:schemeClr val="tx1"/>
                </a:solidFill>
                <a:latin typeface="72 Brand" panose="020B0504030603020204" pitchFamily="34" charset="0"/>
                <a:cs typeface="72" panose="020B0503030000000003" pitchFamily="34" charset="0"/>
              </a:rPr>
              <a:t>High performance rating and charging monetization platform</a:t>
            </a:r>
          </a:p>
          <a:p>
            <a:pPr algn="ctr"/>
            <a:endParaRPr lang="en-US" sz="1100" b="0" dirty="0">
              <a:solidFill>
                <a:schemeClr val="tx1"/>
              </a:solidFill>
              <a:latin typeface="72 Brand" panose="020B0504030603020204" pitchFamily="34" charset="0"/>
              <a:cs typeface="72" panose="020B0503030000000003" pitchFamily="34" charset="0"/>
            </a:endParaRPr>
          </a:p>
          <a:p>
            <a:pPr algn="ctr"/>
            <a:r>
              <a:rPr lang="en-US" b="0" dirty="0">
                <a:solidFill>
                  <a:schemeClr val="tx1"/>
                </a:solidFill>
                <a:latin typeface="72 Brand Medium" panose="020B0504030603020204" pitchFamily="34" charset="0"/>
                <a:cs typeface="72" panose="020B0503030000000003" pitchFamily="34" charset="0"/>
              </a:rPr>
              <a:t>Convergent Invoicing</a:t>
            </a:r>
          </a:p>
          <a:p>
            <a:pPr algn="ctr"/>
            <a:r>
              <a:rPr lang="en-US" sz="1100" b="0" dirty="0">
                <a:solidFill>
                  <a:schemeClr val="tx1"/>
                </a:solidFill>
                <a:latin typeface="72 Brand" panose="020B0504030603020204" pitchFamily="34" charset="0"/>
                <a:cs typeface="72" panose="020B0503030000000003" pitchFamily="34" charset="0"/>
              </a:rPr>
              <a:t>Consolidation of multiple </a:t>
            </a:r>
            <a:br>
              <a:rPr lang="en-US" sz="1100" b="0" dirty="0">
                <a:solidFill>
                  <a:schemeClr val="tx1"/>
                </a:solidFill>
                <a:latin typeface="72 Brand" panose="020B0504030603020204" pitchFamily="34" charset="0"/>
                <a:cs typeface="72" panose="020B0503030000000003" pitchFamily="34" charset="0"/>
              </a:rPr>
            </a:br>
            <a:r>
              <a:rPr lang="en-US" sz="1100" b="0" dirty="0">
                <a:solidFill>
                  <a:schemeClr val="tx1"/>
                </a:solidFill>
                <a:latin typeface="72 Brand" panose="020B0504030603020204" pitchFamily="34" charset="0"/>
                <a:cs typeface="72" panose="020B0503030000000003" pitchFamily="34" charset="0"/>
              </a:rPr>
              <a:t>billing streams</a:t>
            </a:r>
          </a:p>
          <a:p>
            <a:pPr algn="ctr"/>
            <a:endParaRPr lang="en-US" sz="1100" b="0" dirty="0">
              <a:solidFill>
                <a:schemeClr val="tx1"/>
              </a:solidFill>
              <a:latin typeface="72 Brand" panose="020B0504030603020204" pitchFamily="34" charset="0"/>
              <a:cs typeface="72" panose="020B0503030000000003" pitchFamily="34" charset="0"/>
            </a:endParaRPr>
          </a:p>
          <a:p>
            <a:pPr algn="ctr"/>
            <a:r>
              <a:rPr lang="en-US" b="0" dirty="0">
                <a:solidFill>
                  <a:schemeClr val="tx1"/>
                </a:solidFill>
                <a:latin typeface="72 Brand Medium" panose="020B0504030603020204" pitchFamily="34" charset="0"/>
                <a:cs typeface="72" panose="020B0503030000000003" pitchFamily="34" charset="0"/>
              </a:rPr>
              <a:t>Contract Accounting</a:t>
            </a:r>
          </a:p>
          <a:p>
            <a:pPr algn="ctr"/>
            <a:r>
              <a:rPr lang="en-US" sz="1100" b="0" dirty="0">
                <a:solidFill>
                  <a:schemeClr val="tx1"/>
                </a:solidFill>
                <a:latin typeface="72 Brand" panose="020B0504030603020204" pitchFamily="34" charset="0"/>
                <a:cs typeface="72" panose="020B0503030000000003" pitchFamily="34" charset="0"/>
              </a:rPr>
              <a:t>High-volume, sub-ledger </a:t>
            </a:r>
            <a:br>
              <a:rPr lang="en-US" sz="1100" b="0" dirty="0">
                <a:solidFill>
                  <a:schemeClr val="tx1"/>
                </a:solidFill>
                <a:latin typeface="72 Brand" panose="020B0504030603020204" pitchFamily="34" charset="0"/>
                <a:cs typeface="72" panose="020B0503030000000003" pitchFamily="34" charset="0"/>
              </a:rPr>
            </a:br>
            <a:r>
              <a:rPr lang="en-US" sz="1100" b="0" dirty="0">
                <a:solidFill>
                  <a:schemeClr val="tx1"/>
                </a:solidFill>
                <a:latin typeface="72 Brand" panose="020B0504030603020204" pitchFamily="34" charset="0"/>
                <a:cs typeface="72" panose="020B0503030000000003" pitchFamily="34" charset="0"/>
              </a:rPr>
              <a:t>account receivables</a:t>
            </a:r>
          </a:p>
        </p:txBody>
      </p:sp>
      <p:sp>
        <p:nvSpPr>
          <p:cNvPr id="6" name="TextBox 5">
            <a:extLst>
              <a:ext uri="{FF2B5EF4-FFF2-40B4-BE49-F238E27FC236}">
                <a16:creationId xmlns:a16="http://schemas.microsoft.com/office/drawing/2014/main" id="{1A5DF11C-FCF9-0621-46CD-769742F6DC19}"/>
              </a:ext>
            </a:extLst>
          </p:cNvPr>
          <p:cNvSpPr txBox="1"/>
          <p:nvPr/>
        </p:nvSpPr>
        <p:spPr>
          <a:xfrm>
            <a:off x="1930490" y="3993435"/>
            <a:ext cx="6100996" cy="276999"/>
          </a:xfrm>
          <a:prstGeom prst="rect">
            <a:avLst/>
          </a:prstGeom>
          <a:noFill/>
        </p:spPr>
        <p:txBody>
          <a:bodyPr wrap="square">
            <a:spAutoFit/>
          </a:bodyPr>
          <a:lstStyle/>
          <a:p>
            <a:pPr defTabSz="913852">
              <a:spcBef>
                <a:spcPts val="600"/>
              </a:spcBef>
              <a:buClr>
                <a:schemeClr val="bg1"/>
              </a:buClr>
              <a:defRPr/>
            </a:pPr>
            <a:r>
              <a:rPr lang="en-US" sz="1200" dirty="0">
                <a:latin typeface="+mn-lt"/>
                <a:cs typeface="72" panose="020B0503030000000003" pitchFamily="34" charset="0"/>
              </a:rPr>
              <a:t>Included in package:</a:t>
            </a:r>
            <a:endParaRPr lang="en-DE" sz="1200" dirty="0">
              <a:latin typeface="+mn-lt"/>
              <a:cs typeface="72" panose="020B0503030000000003" pitchFamily="34" charset="0"/>
            </a:endParaRPr>
          </a:p>
        </p:txBody>
      </p:sp>
      <p:pic>
        <p:nvPicPr>
          <p:cNvPr id="14" name="Picture 26">
            <a:extLst>
              <a:ext uri="{FF2B5EF4-FFF2-40B4-BE49-F238E27FC236}">
                <a16:creationId xmlns:a16="http://schemas.microsoft.com/office/drawing/2014/main" id="{9DDAB1B5-D239-54E9-9F22-FB8A9E87A8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24102" y="4586968"/>
            <a:ext cx="504725" cy="504220"/>
          </a:xfrm>
          <a:prstGeom prst="rect">
            <a:avLst/>
          </a:prstGeom>
        </p:spPr>
      </p:pic>
      <p:pic>
        <p:nvPicPr>
          <p:cNvPr id="15" name="Picture 26">
            <a:extLst>
              <a:ext uri="{FF2B5EF4-FFF2-40B4-BE49-F238E27FC236}">
                <a16:creationId xmlns:a16="http://schemas.microsoft.com/office/drawing/2014/main" id="{3BD6217B-0A01-F2B3-537E-CE3D05EAA1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5429" y="4586968"/>
            <a:ext cx="504725" cy="504220"/>
          </a:xfrm>
          <a:prstGeom prst="rect">
            <a:avLst/>
          </a:prstGeom>
        </p:spPr>
      </p:pic>
      <p:pic>
        <p:nvPicPr>
          <p:cNvPr id="16" name="Picture 26">
            <a:extLst>
              <a:ext uri="{FF2B5EF4-FFF2-40B4-BE49-F238E27FC236}">
                <a16:creationId xmlns:a16="http://schemas.microsoft.com/office/drawing/2014/main" id="{31927858-285F-A7B9-D315-F4A142DF22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06756" y="4590454"/>
            <a:ext cx="504725" cy="504220"/>
          </a:xfrm>
          <a:prstGeom prst="rect">
            <a:avLst/>
          </a:prstGeom>
        </p:spPr>
      </p:pic>
      <p:pic>
        <p:nvPicPr>
          <p:cNvPr id="18" name="Picture 26">
            <a:extLst>
              <a:ext uri="{FF2B5EF4-FFF2-40B4-BE49-F238E27FC236}">
                <a16:creationId xmlns:a16="http://schemas.microsoft.com/office/drawing/2014/main" id="{14D58F34-5EB8-4C2F-4DCE-653C509A29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94792" y="4590454"/>
            <a:ext cx="504725" cy="504220"/>
          </a:xfrm>
          <a:prstGeom prst="rect">
            <a:avLst/>
          </a:prstGeom>
        </p:spPr>
      </p:pic>
      <p:pic>
        <p:nvPicPr>
          <p:cNvPr id="4" name="Picture 3" descr="A blue and yellow logo&#10;&#10;Description automatically generated">
            <a:hlinkClick r:id="rId6"/>
            <a:extLst>
              <a:ext uri="{FF2B5EF4-FFF2-40B4-BE49-F238E27FC236}">
                <a16:creationId xmlns:a16="http://schemas.microsoft.com/office/drawing/2014/main" id="{042F910F-C6D1-FF05-2B6C-749F7BF0643F}"/>
              </a:ext>
            </a:extLst>
          </p:cNvPr>
          <p:cNvPicPr>
            <a:picLocks noChangeAspect="1"/>
          </p:cNvPicPr>
          <p:nvPr/>
        </p:nvPicPr>
        <p:blipFill>
          <a:blip r:embed="rId7"/>
          <a:stretch>
            <a:fillRect/>
          </a:stretch>
        </p:blipFill>
        <p:spPr>
          <a:xfrm>
            <a:off x="10532753" y="431518"/>
            <a:ext cx="1240536" cy="728472"/>
          </a:xfrm>
          <a:prstGeom prst="rect">
            <a:avLst/>
          </a:prstGeom>
        </p:spPr>
      </p:pic>
      <p:pic>
        <p:nvPicPr>
          <p:cNvPr id="5" name="Picture 4" descr="Green dots on a black background&#10;&#10;Description automatically generated">
            <a:hlinkClick r:id="rId8"/>
            <a:extLst>
              <a:ext uri="{FF2B5EF4-FFF2-40B4-BE49-F238E27FC236}">
                <a16:creationId xmlns:a16="http://schemas.microsoft.com/office/drawing/2014/main" id="{117AFDF6-1EEF-B48D-3B8C-A84A72FF99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 y="6308036"/>
            <a:ext cx="2410104" cy="479864"/>
          </a:xfrm>
          <a:prstGeom prst="rect">
            <a:avLst/>
          </a:prstGeom>
        </p:spPr>
      </p:pic>
    </p:spTree>
    <p:extLst>
      <p:ext uri="{BB962C8B-B14F-4D97-AF65-F5344CB8AC3E}">
        <p14:creationId xmlns:p14="http://schemas.microsoft.com/office/powerpoint/2010/main" val="413973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34BD1C-4267-C1E9-4534-A5E6BB563A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330921"/>
            <a:ext cx="1813794" cy="902568"/>
          </a:xfrm>
          <a:prstGeom prst="rect">
            <a:avLst/>
          </a:prstGeom>
        </p:spPr>
      </p:pic>
      <p:sp>
        <p:nvSpPr>
          <p:cNvPr id="10" name="Rectangle: Rounded Corners 6">
            <a:extLst>
              <a:ext uri="{FF2B5EF4-FFF2-40B4-BE49-F238E27FC236}">
                <a16:creationId xmlns:a16="http://schemas.microsoft.com/office/drawing/2014/main" id="{1C1BDA26-DB8F-0DC6-5FB6-DB55D71C3AB3}"/>
              </a:ext>
            </a:extLst>
          </p:cNvPr>
          <p:cNvSpPr/>
          <p:nvPr/>
        </p:nvSpPr>
        <p:spPr bwMode="auto">
          <a:xfrm>
            <a:off x="504349" y="1567446"/>
            <a:ext cx="11268940" cy="4787316"/>
          </a:xfrm>
          <a:prstGeom prst="rect">
            <a:avLst/>
          </a:prstGeom>
          <a:solidFill>
            <a:srgbClr val="1990FF"/>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0" tIns="274320" rIns="274320" bIns="274320" numCol="1" spcCol="0" rtlCol="0" fromWordArt="0" anchor="t" anchorCtr="0" forceAA="0" compatLnSpc="1">
            <a:prstTxWarp prst="textNoShape">
              <a:avLst/>
            </a:prstTxWarp>
            <a:noAutofit/>
          </a:bodyPr>
          <a:lstStyle/>
          <a:p>
            <a:pPr marL="0" marR="0" lvl="0" indent="0" defTabSz="1088449" rtl="0" eaLnBrk="1" fontAlgn="auto" latinLnBrk="0" hangingPunct="1">
              <a:lnSpc>
                <a:spcPct val="100000"/>
              </a:lnSpc>
              <a:spcBef>
                <a:spcPts val="0"/>
              </a:spcBef>
              <a:spcAft>
                <a:spcPts val="600"/>
              </a:spcAft>
              <a:buClrTx/>
              <a:buSzTx/>
              <a:buFontTx/>
              <a:buNone/>
              <a:tabLst/>
              <a:defRPr/>
            </a:pPr>
            <a:r>
              <a:rPr lang="en-DE" sz="2000">
                <a:solidFill>
                  <a:schemeClr val="bg1"/>
                </a:solidFill>
                <a:latin typeface="72 Brand Medium" panose="020B0504030603020204" pitchFamily="34" charset="0"/>
                <a:cs typeface="72" panose="020B0503030000000003" pitchFamily="34" charset="0"/>
              </a:rPr>
              <a:t>Grow recurring revenues by monetizing innovative, customer-centric offers</a:t>
            </a:r>
          </a:p>
          <a:p>
            <a:pPr marL="119063" indent="-119063" defTabSz="913852">
              <a:spcBef>
                <a:spcPts val="600"/>
              </a:spcBef>
              <a:buClr>
                <a:schemeClr val="bg1"/>
              </a:buClr>
              <a:buFont typeface="Arial" panose="020B0604020202020204" pitchFamily="34" charset="0"/>
              <a:buChar char="•"/>
              <a:defRPr/>
            </a:pPr>
            <a:r>
              <a:rPr lang="en-US" sz="1200" b="1">
                <a:solidFill>
                  <a:schemeClr val="bg1"/>
                </a:solidFill>
                <a:latin typeface="72 Brand" panose="020B0504030603020204" pitchFamily="34" charset="0"/>
                <a:cs typeface="72" panose="020B0503030000000003" pitchFamily="34" charset="0"/>
              </a:rPr>
              <a:t>Transform</a:t>
            </a:r>
            <a:r>
              <a:rPr lang="en-US" sz="1200">
                <a:solidFill>
                  <a:schemeClr val="bg1"/>
                </a:solidFill>
                <a:latin typeface="72 Brand" panose="020B0504030603020204" pitchFamily="34" charset="0"/>
                <a:cs typeface="72" panose="020B0503030000000003" pitchFamily="34" charset="0"/>
              </a:rPr>
              <a:t> from a product to a service-based </a:t>
            </a:r>
            <a:r>
              <a:rPr lang="en-US" sz="1200" err="1">
                <a:solidFill>
                  <a:schemeClr val="bg1"/>
                </a:solidFill>
                <a:latin typeface="72 Brand" panose="020B0504030603020204" pitchFamily="34" charset="0"/>
                <a:cs typeface="72" panose="020B0503030000000003" pitchFamily="34" charset="0"/>
              </a:rPr>
              <a:t>XaaS</a:t>
            </a:r>
            <a:r>
              <a:rPr lang="en-US" sz="1200">
                <a:solidFill>
                  <a:schemeClr val="bg1"/>
                </a:solidFill>
                <a:latin typeface="72 Brand" panose="020B0504030603020204" pitchFamily="34" charset="0"/>
                <a:cs typeface="72" panose="020B0503030000000003" pitchFamily="34" charset="0"/>
              </a:rPr>
              <a:t> business</a:t>
            </a:r>
          </a:p>
          <a:p>
            <a:pPr marL="119063" indent="-119063" defTabSz="913852">
              <a:spcBef>
                <a:spcPts val="600"/>
              </a:spcBef>
              <a:buClr>
                <a:schemeClr val="bg1"/>
              </a:buClr>
              <a:buFont typeface="Arial" panose="020B0604020202020204" pitchFamily="34" charset="0"/>
              <a:buChar char="•"/>
              <a:defRPr/>
            </a:pPr>
            <a:r>
              <a:rPr lang="en-US" sz="1200">
                <a:solidFill>
                  <a:schemeClr val="bg1"/>
                </a:solidFill>
                <a:latin typeface="72 Brand" panose="020B0504030603020204" pitchFamily="34" charset="0"/>
                <a:cs typeface="72" panose="020B0503030000000003" pitchFamily="34" charset="0"/>
              </a:rPr>
              <a:t>Get up to </a:t>
            </a:r>
            <a:r>
              <a:rPr lang="en-US" sz="1200" b="1">
                <a:solidFill>
                  <a:schemeClr val="bg1"/>
                </a:solidFill>
                <a:latin typeface="72 Brand" panose="020B0504030603020204" pitchFamily="34" charset="0"/>
                <a:cs typeface="72" panose="020B0503030000000003" pitchFamily="34" charset="0"/>
              </a:rPr>
              <a:t>95% reduction in time</a:t>
            </a:r>
            <a:r>
              <a:rPr lang="en-US" sz="1200">
                <a:solidFill>
                  <a:schemeClr val="bg1"/>
                </a:solidFill>
                <a:latin typeface="72 Brand" panose="020B0504030603020204" pitchFamily="34" charset="0"/>
                <a:cs typeface="72" panose="020B0503030000000003" pitchFamily="34" charset="0"/>
              </a:rPr>
              <a:t> to bring new subscription products to the market</a:t>
            </a:r>
          </a:p>
          <a:p>
            <a:pPr marL="119063" indent="-119063" defTabSz="913852">
              <a:spcBef>
                <a:spcPts val="600"/>
              </a:spcBef>
              <a:buClr>
                <a:schemeClr val="bg1"/>
              </a:buClr>
              <a:buFont typeface="Arial" panose="020B0604020202020204" pitchFamily="34" charset="0"/>
              <a:buChar char="•"/>
              <a:defRPr/>
            </a:pPr>
            <a:r>
              <a:rPr lang="en-US" sz="1200" b="1">
                <a:solidFill>
                  <a:schemeClr val="bg1"/>
                </a:solidFill>
                <a:latin typeface="72 Brand" panose="020B0504030603020204" pitchFamily="34" charset="0"/>
                <a:cs typeface="72" panose="020B0503030000000003" pitchFamily="34" charset="0"/>
              </a:rPr>
              <a:t>Add new revenues </a:t>
            </a:r>
            <a:r>
              <a:rPr lang="en-US" sz="1200">
                <a:solidFill>
                  <a:schemeClr val="bg1"/>
                </a:solidFill>
                <a:latin typeface="72 Brand" panose="020B0504030603020204" pitchFamily="34" charset="0"/>
                <a:cs typeface="72" panose="020B0503030000000003" pitchFamily="34" charset="0"/>
              </a:rPr>
              <a:t>by extending the core business with digital services and subscriptions</a:t>
            </a:r>
          </a:p>
          <a:p>
            <a:pPr marL="119063" indent="-119063" defTabSz="913852">
              <a:spcBef>
                <a:spcPts val="600"/>
              </a:spcBef>
              <a:buClr>
                <a:schemeClr val="bg1"/>
              </a:buClr>
              <a:buFont typeface="Arial" panose="020B0604020202020204" pitchFamily="34" charset="0"/>
              <a:buChar char="•"/>
              <a:defRPr/>
            </a:pPr>
            <a:r>
              <a:rPr lang="en-US" sz="1200" b="1">
                <a:solidFill>
                  <a:schemeClr val="bg1"/>
                </a:solidFill>
                <a:latin typeface="72 Brand" panose="020B0504030603020204" pitchFamily="34" charset="0"/>
                <a:cs typeface="72" panose="020B0503030000000003" pitchFamily="34" charset="0"/>
              </a:rPr>
              <a:t>Scale for high volumes and complexity </a:t>
            </a:r>
            <a:r>
              <a:rPr lang="en-US" sz="1200">
                <a:solidFill>
                  <a:schemeClr val="bg1"/>
                </a:solidFill>
                <a:latin typeface="72 Brand" panose="020B0504030603020204" pitchFamily="34" charset="0"/>
                <a:cs typeface="72" panose="020B0503030000000003" pitchFamily="34" charset="0"/>
              </a:rPr>
              <a:t>with automated order-to-cash process</a:t>
            </a:r>
          </a:p>
          <a:p>
            <a:pPr marL="119063" indent="-119063" defTabSz="913852">
              <a:spcBef>
                <a:spcPts val="600"/>
              </a:spcBef>
              <a:buClr>
                <a:schemeClr val="bg1"/>
              </a:buClr>
              <a:buFont typeface="Arial" panose="020B0604020202020204" pitchFamily="34" charset="0"/>
              <a:buChar char="•"/>
              <a:defRPr/>
            </a:pPr>
            <a:r>
              <a:rPr lang="en-US" sz="1200" b="1">
                <a:solidFill>
                  <a:schemeClr val="bg1"/>
                </a:solidFill>
                <a:latin typeface="72 Brand" panose="020B0504030603020204" pitchFamily="34" charset="0"/>
                <a:cs typeface="72" panose="020B0503030000000003" pitchFamily="34" charset="0"/>
              </a:rPr>
              <a:t>Accelerate launch of innovative offerings</a:t>
            </a:r>
            <a:r>
              <a:rPr lang="en-US" sz="1200">
                <a:solidFill>
                  <a:schemeClr val="bg1"/>
                </a:solidFill>
                <a:latin typeface="72 Brand" panose="020B0504030603020204" pitchFamily="34" charset="0"/>
                <a:cs typeface="72" panose="020B0503030000000003" pitchFamily="34" charset="0"/>
              </a:rPr>
              <a:t> using a variety of pricing, billing, and bundling options</a:t>
            </a:r>
          </a:p>
          <a:p>
            <a:pPr marL="119063" indent="-119063" defTabSz="913852">
              <a:spcBef>
                <a:spcPts val="600"/>
              </a:spcBef>
              <a:buClr>
                <a:schemeClr val="bg1"/>
              </a:buClr>
              <a:buFont typeface="Arial" panose="020B0604020202020204" pitchFamily="34" charset="0"/>
              <a:buChar char="•"/>
              <a:defRPr/>
            </a:pPr>
            <a:r>
              <a:rPr lang="en-US" sz="1200" b="1">
                <a:solidFill>
                  <a:schemeClr val="bg1"/>
                </a:solidFill>
                <a:latin typeface="72 Brand" panose="020B0504030603020204" pitchFamily="34" charset="0"/>
                <a:cs typeface="72" panose="020B0503030000000003" pitchFamily="34" charset="0"/>
              </a:rPr>
              <a:t>Automate personalization </a:t>
            </a:r>
            <a:r>
              <a:rPr lang="en-US" sz="1200">
                <a:solidFill>
                  <a:schemeClr val="bg1"/>
                </a:solidFill>
                <a:latin typeface="72 Brand" panose="020B0504030603020204" pitchFamily="34" charset="0"/>
                <a:cs typeface="72" panose="020B0503030000000003" pitchFamily="34" charset="0"/>
              </a:rPr>
              <a:t>of customer-specific offers and options</a:t>
            </a:r>
          </a:p>
        </p:txBody>
      </p:sp>
      <p:sp>
        <p:nvSpPr>
          <p:cNvPr id="2" name="Rectangle 1">
            <a:extLst>
              <a:ext uri="{FF2B5EF4-FFF2-40B4-BE49-F238E27FC236}">
                <a16:creationId xmlns:a16="http://schemas.microsoft.com/office/drawing/2014/main" id="{C141DC37-FE60-A74D-7F74-26063FEFD763}"/>
              </a:ext>
            </a:extLst>
          </p:cNvPr>
          <p:cNvSpPr/>
          <p:nvPr/>
        </p:nvSpPr>
        <p:spPr bwMode="gray">
          <a:xfrm>
            <a:off x="1882045" y="3975581"/>
            <a:ext cx="9623686" cy="2008682"/>
          </a:xfrm>
          <a:prstGeom prst="rect">
            <a:avLst/>
          </a:prstGeom>
          <a:solidFill>
            <a:srgbClr val="CFEC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22" name="Picture 21">
            <a:extLst>
              <a:ext uri="{FF2B5EF4-FFF2-40B4-BE49-F238E27FC236}">
                <a16:creationId xmlns:a16="http://schemas.microsoft.com/office/drawing/2014/main" id="{899E2CF2-94E3-35B6-B339-6AB5E382BAA1}"/>
              </a:ext>
            </a:extLst>
          </p:cNvPr>
          <p:cNvPicPr>
            <a:picLocks noChangeAspect="1"/>
          </p:cNvPicPr>
          <p:nvPr/>
        </p:nvPicPr>
        <p:blipFill>
          <a:blip r:embed="rId4"/>
          <a:stretch>
            <a:fillRect/>
          </a:stretch>
        </p:blipFill>
        <p:spPr>
          <a:xfrm>
            <a:off x="853527" y="1922488"/>
            <a:ext cx="700789" cy="700789"/>
          </a:xfrm>
          <a:prstGeom prst="rect">
            <a:avLst/>
          </a:prstGeom>
        </p:spPr>
      </p:pic>
      <p:sp>
        <p:nvSpPr>
          <p:cNvPr id="17" name="Title 1">
            <a:extLst>
              <a:ext uri="{FF2B5EF4-FFF2-40B4-BE49-F238E27FC236}">
                <a16:creationId xmlns:a16="http://schemas.microsoft.com/office/drawing/2014/main" id="{AF8B7C26-0690-379A-5EA0-064DD6FCE9DE}"/>
              </a:ext>
            </a:extLst>
          </p:cNvPr>
          <p:cNvSpPr>
            <a:spLocks noGrp="1"/>
          </p:cNvSpPr>
          <p:nvPr>
            <p:ph type="title"/>
          </p:nvPr>
        </p:nvSpPr>
        <p:spPr>
          <a:xfrm>
            <a:off x="502920" y="457200"/>
            <a:ext cx="11485566" cy="677108"/>
          </a:xfrm>
        </p:spPr>
        <p:txBody>
          <a:bodyPr/>
          <a:lstStyle/>
          <a:p>
            <a:r>
              <a:rPr lang="en-GB" sz="2400" b="0">
                <a:latin typeface="72 Brand Medium" panose="020B0504030603020204" pitchFamily="34" charset="0"/>
                <a:cs typeface="72" panose="020B0503030000000003" pitchFamily="34" charset="0"/>
              </a:rPr>
              <a:t>Billing and Revenue Innovation Management Package</a:t>
            </a:r>
            <a:br>
              <a:rPr lang="en-GB" sz="2400" b="0">
                <a:latin typeface="72 Brand Medium" panose="020B0504030603020204" pitchFamily="34" charset="0"/>
                <a:cs typeface="72" panose="020B0503030000000003" pitchFamily="34" charset="0"/>
              </a:rPr>
            </a:br>
            <a:r>
              <a:rPr lang="en-GB" sz="2000" b="0">
                <a:solidFill>
                  <a:srgbClr val="000000"/>
                </a:solidFill>
                <a:latin typeface="72 Brand" panose="020B0504030603020204" pitchFamily="34" charset="0"/>
                <a:cs typeface="72" panose="020B0503030000000003" pitchFamily="34" charset="0"/>
              </a:rPr>
              <a:t>Accelerate monetization of innovative business models</a:t>
            </a:r>
            <a:endParaRPr lang="en-DE" sz="2000">
              <a:latin typeface="72 Brand" panose="020B0504030603020204" pitchFamily="34" charset="0"/>
              <a:cs typeface="72" panose="020B0503030000000003" pitchFamily="34" charset="0"/>
            </a:endParaRPr>
          </a:p>
        </p:txBody>
      </p:sp>
      <p:sp>
        <p:nvSpPr>
          <p:cNvPr id="3" name="TextBox 2">
            <a:extLst>
              <a:ext uri="{FF2B5EF4-FFF2-40B4-BE49-F238E27FC236}">
                <a16:creationId xmlns:a16="http://schemas.microsoft.com/office/drawing/2014/main" id="{9470B857-6AE3-DCC0-93D8-76910D8A345D}"/>
              </a:ext>
            </a:extLst>
          </p:cNvPr>
          <p:cNvSpPr txBox="1"/>
          <p:nvPr/>
        </p:nvSpPr>
        <p:spPr>
          <a:xfrm>
            <a:off x="2168128" y="5026950"/>
            <a:ext cx="9082770" cy="769441"/>
          </a:xfrm>
          <a:prstGeom prst="rect">
            <a:avLst/>
          </a:prstGeom>
          <a:noFill/>
        </p:spPr>
        <p:txBody>
          <a:bodyPr wrap="square" lIns="0" tIns="0" rIns="0" bIns="0" numCol="4" spcCol="274320" rtlCol="0">
            <a:spAutoFit/>
          </a:bodyPr>
          <a:lstStyle>
            <a:defPPr>
              <a:defRPr lang="en-US"/>
            </a:defPPr>
            <a:lvl1pPr defTabSz="1087371">
              <a:defRPr sz="1400" b="1">
                <a:solidFill>
                  <a:srgbClr val="006DE0"/>
                </a:solidFill>
                <a:latin typeface="Arial" panose="020B0604020202020204"/>
                <a:cs typeface="Arial" panose="020B0604020202020204" pitchFamily="34" charset="0"/>
              </a:defRPr>
            </a:lvl1pPr>
          </a:lstStyle>
          <a:p>
            <a:pPr algn="ctr"/>
            <a:r>
              <a:rPr lang="en-US" b="0">
                <a:solidFill>
                  <a:schemeClr val="tx1"/>
                </a:solidFill>
                <a:latin typeface="72 Brand Medium" panose="020B0504030603020204" pitchFamily="34" charset="0"/>
                <a:cs typeface="72" panose="020B0503030000000003" pitchFamily="34" charset="0"/>
              </a:rPr>
              <a:t>Subscription </a:t>
            </a:r>
            <a:br>
              <a:rPr lang="en-US" b="0">
                <a:solidFill>
                  <a:schemeClr val="tx1"/>
                </a:solidFill>
                <a:latin typeface="72 Brand Medium" panose="020B0504030603020204" pitchFamily="34" charset="0"/>
                <a:cs typeface="72" panose="020B0503030000000003" pitchFamily="34" charset="0"/>
              </a:rPr>
            </a:br>
            <a:r>
              <a:rPr lang="en-US" b="0">
                <a:solidFill>
                  <a:schemeClr val="tx1"/>
                </a:solidFill>
                <a:latin typeface="72 Brand Medium" panose="020B0504030603020204" pitchFamily="34" charset="0"/>
                <a:cs typeface="72" panose="020B0503030000000003" pitchFamily="34" charset="0"/>
              </a:rPr>
              <a:t>Order Management</a:t>
            </a:r>
          </a:p>
          <a:p>
            <a:pPr algn="ctr"/>
            <a:r>
              <a:rPr lang="en-US" sz="1100" b="0">
                <a:solidFill>
                  <a:schemeClr val="tx1"/>
                </a:solidFill>
                <a:latin typeface="72 Brand" panose="020B0504030603020204" pitchFamily="34" charset="0"/>
                <a:cs typeface="72" panose="020B0503030000000003" pitchFamily="34" charset="0"/>
              </a:rPr>
              <a:t>Subscription order management with maximum flexibility</a:t>
            </a:r>
          </a:p>
          <a:p>
            <a:pPr algn="ctr"/>
            <a:r>
              <a:rPr lang="en-US" b="0">
                <a:solidFill>
                  <a:schemeClr val="tx1"/>
                </a:solidFill>
                <a:latin typeface="72 Brand Medium" panose="020B0504030603020204" pitchFamily="34" charset="0"/>
                <a:cs typeface="72" panose="020B0503030000000003" pitchFamily="34" charset="0"/>
              </a:rPr>
              <a:t>Convergent Charging</a:t>
            </a:r>
          </a:p>
          <a:p>
            <a:pPr algn="ctr"/>
            <a:r>
              <a:rPr lang="en-US" sz="1100" b="0">
                <a:solidFill>
                  <a:schemeClr val="tx1"/>
                </a:solidFill>
                <a:latin typeface="72 Brand" panose="020B0504030603020204" pitchFamily="34" charset="0"/>
                <a:cs typeface="72" panose="020B0503030000000003" pitchFamily="34" charset="0"/>
              </a:rPr>
              <a:t>High performance rating and charging monetization platform</a:t>
            </a:r>
          </a:p>
          <a:p>
            <a:pPr algn="ctr"/>
            <a:endParaRPr lang="en-US" sz="1100" b="0">
              <a:solidFill>
                <a:schemeClr val="tx1"/>
              </a:solidFill>
              <a:latin typeface="72 Brand" panose="020B0504030603020204" pitchFamily="34" charset="0"/>
              <a:cs typeface="72" panose="020B0503030000000003" pitchFamily="34" charset="0"/>
            </a:endParaRPr>
          </a:p>
          <a:p>
            <a:pPr algn="ctr"/>
            <a:r>
              <a:rPr lang="en-US" b="0">
                <a:solidFill>
                  <a:schemeClr val="tx1"/>
                </a:solidFill>
                <a:latin typeface="72 Brand Medium" panose="020B0504030603020204" pitchFamily="34" charset="0"/>
                <a:cs typeface="72" panose="020B0503030000000003" pitchFamily="34" charset="0"/>
              </a:rPr>
              <a:t>Convergent Invoicing</a:t>
            </a:r>
          </a:p>
          <a:p>
            <a:pPr algn="ctr"/>
            <a:r>
              <a:rPr lang="en-US" sz="1100" b="0">
                <a:solidFill>
                  <a:schemeClr val="tx1"/>
                </a:solidFill>
                <a:latin typeface="72 Brand" panose="020B0504030603020204" pitchFamily="34" charset="0"/>
                <a:cs typeface="72" panose="020B0503030000000003" pitchFamily="34" charset="0"/>
              </a:rPr>
              <a:t>Consolidation of multiple </a:t>
            </a:r>
            <a:br>
              <a:rPr lang="en-US" sz="1100" b="0">
                <a:solidFill>
                  <a:schemeClr val="tx1"/>
                </a:solidFill>
                <a:latin typeface="72 Brand" panose="020B0504030603020204" pitchFamily="34" charset="0"/>
                <a:cs typeface="72" panose="020B0503030000000003" pitchFamily="34" charset="0"/>
              </a:rPr>
            </a:br>
            <a:r>
              <a:rPr lang="en-US" sz="1100" b="0">
                <a:solidFill>
                  <a:schemeClr val="tx1"/>
                </a:solidFill>
                <a:latin typeface="72 Brand" panose="020B0504030603020204" pitchFamily="34" charset="0"/>
                <a:cs typeface="72" panose="020B0503030000000003" pitchFamily="34" charset="0"/>
              </a:rPr>
              <a:t>billing streams</a:t>
            </a:r>
          </a:p>
          <a:p>
            <a:pPr algn="ctr"/>
            <a:endParaRPr lang="en-US" sz="1100" b="0">
              <a:solidFill>
                <a:schemeClr val="tx1"/>
              </a:solidFill>
              <a:latin typeface="72 Brand" panose="020B0504030603020204" pitchFamily="34" charset="0"/>
              <a:cs typeface="72" panose="020B0503030000000003" pitchFamily="34" charset="0"/>
            </a:endParaRPr>
          </a:p>
          <a:p>
            <a:pPr algn="ctr"/>
            <a:r>
              <a:rPr lang="en-US" b="0">
                <a:solidFill>
                  <a:schemeClr val="tx1"/>
                </a:solidFill>
                <a:latin typeface="72 Brand Medium" panose="020B0504030603020204" pitchFamily="34" charset="0"/>
                <a:cs typeface="72" panose="020B0503030000000003" pitchFamily="34" charset="0"/>
              </a:rPr>
              <a:t>Contract Accounting</a:t>
            </a:r>
          </a:p>
          <a:p>
            <a:pPr algn="ctr"/>
            <a:r>
              <a:rPr lang="en-US" sz="1100" b="0">
                <a:solidFill>
                  <a:schemeClr val="tx1"/>
                </a:solidFill>
                <a:latin typeface="72 Brand" panose="020B0504030603020204" pitchFamily="34" charset="0"/>
                <a:cs typeface="72" panose="020B0503030000000003" pitchFamily="34" charset="0"/>
              </a:rPr>
              <a:t>High-volume, sub-ledger </a:t>
            </a:r>
            <a:br>
              <a:rPr lang="en-US" sz="1100" b="0">
                <a:solidFill>
                  <a:schemeClr val="tx1"/>
                </a:solidFill>
                <a:latin typeface="72 Brand" panose="020B0504030603020204" pitchFamily="34" charset="0"/>
                <a:cs typeface="72" panose="020B0503030000000003" pitchFamily="34" charset="0"/>
              </a:rPr>
            </a:br>
            <a:r>
              <a:rPr lang="en-US" sz="1100" b="0">
                <a:solidFill>
                  <a:schemeClr val="tx1"/>
                </a:solidFill>
                <a:latin typeface="72 Brand" panose="020B0504030603020204" pitchFamily="34" charset="0"/>
                <a:cs typeface="72" panose="020B0503030000000003" pitchFamily="34" charset="0"/>
              </a:rPr>
              <a:t>account receivables</a:t>
            </a:r>
          </a:p>
        </p:txBody>
      </p:sp>
      <p:sp>
        <p:nvSpPr>
          <p:cNvPr id="6" name="TextBox 5">
            <a:extLst>
              <a:ext uri="{FF2B5EF4-FFF2-40B4-BE49-F238E27FC236}">
                <a16:creationId xmlns:a16="http://schemas.microsoft.com/office/drawing/2014/main" id="{1A5DF11C-FCF9-0621-46CD-769742F6DC19}"/>
              </a:ext>
            </a:extLst>
          </p:cNvPr>
          <p:cNvSpPr txBox="1"/>
          <p:nvPr/>
        </p:nvSpPr>
        <p:spPr>
          <a:xfrm>
            <a:off x="1930490" y="3993435"/>
            <a:ext cx="6100996" cy="276999"/>
          </a:xfrm>
          <a:prstGeom prst="rect">
            <a:avLst/>
          </a:prstGeom>
          <a:noFill/>
        </p:spPr>
        <p:txBody>
          <a:bodyPr wrap="square">
            <a:spAutoFit/>
          </a:bodyPr>
          <a:lstStyle/>
          <a:p>
            <a:pPr defTabSz="913852">
              <a:spcBef>
                <a:spcPts val="600"/>
              </a:spcBef>
              <a:buClr>
                <a:schemeClr val="bg1"/>
              </a:buClr>
              <a:defRPr/>
            </a:pPr>
            <a:r>
              <a:rPr lang="en-US" sz="1200">
                <a:latin typeface="+mn-lt"/>
                <a:cs typeface="72" panose="020B0503030000000003" pitchFamily="34" charset="0"/>
              </a:rPr>
              <a:t>Included in package:</a:t>
            </a:r>
            <a:endParaRPr lang="en-DE" sz="1200">
              <a:latin typeface="+mn-lt"/>
              <a:cs typeface="72" panose="020B0503030000000003" pitchFamily="34" charset="0"/>
            </a:endParaRPr>
          </a:p>
        </p:txBody>
      </p:sp>
      <p:pic>
        <p:nvPicPr>
          <p:cNvPr id="14" name="Picture 26">
            <a:extLst>
              <a:ext uri="{FF2B5EF4-FFF2-40B4-BE49-F238E27FC236}">
                <a16:creationId xmlns:a16="http://schemas.microsoft.com/office/drawing/2014/main" id="{9DDAB1B5-D239-54E9-9F22-FB8A9E87A8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24102" y="4586968"/>
            <a:ext cx="504725" cy="504220"/>
          </a:xfrm>
          <a:prstGeom prst="rect">
            <a:avLst/>
          </a:prstGeom>
        </p:spPr>
      </p:pic>
      <p:pic>
        <p:nvPicPr>
          <p:cNvPr id="15" name="Picture 26">
            <a:extLst>
              <a:ext uri="{FF2B5EF4-FFF2-40B4-BE49-F238E27FC236}">
                <a16:creationId xmlns:a16="http://schemas.microsoft.com/office/drawing/2014/main" id="{3BD6217B-0A01-F2B3-537E-CE3D05EAA1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5429" y="4586968"/>
            <a:ext cx="504725" cy="504220"/>
          </a:xfrm>
          <a:prstGeom prst="rect">
            <a:avLst/>
          </a:prstGeom>
        </p:spPr>
      </p:pic>
      <p:pic>
        <p:nvPicPr>
          <p:cNvPr id="16" name="Picture 26">
            <a:extLst>
              <a:ext uri="{FF2B5EF4-FFF2-40B4-BE49-F238E27FC236}">
                <a16:creationId xmlns:a16="http://schemas.microsoft.com/office/drawing/2014/main" id="{31927858-285F-A7B9-D315-F4A142DF22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06756" y="4590454"/>
            <a:ext cx="504725" cy="504220"/>
          </a:xfrm>
          <a:prstGeom prst="rect">
            <a:avLst/>
          </a:prstGeom>
        </p:spPr>
      </p:pic>
      <p:pic>
        <p:nvPicPr>
          <p:cNvPr id="18" name="Picture 26">
            <a:extLst>
              <a:ext uri="{FF2B5EF4-FFF2-40B4-BE49-F238E27FC236}">
                <a16:creationId xmlns:a16="http://schemas.microsoft.com/office/drawing/2014/main" id="{14D58F34-5EB8-4C2F-4DCE-653C509A29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94792" y="4590454"/>
            <a:ext cx="504725" cy="504220"/>
          </a:xfrm>
          <a:prstGeom prst="rect">
            <a:avLst/>
          </a:prstGeom>
        </p:spPr>
      </p:pic>
      <p:sp>
        <p:nvSpPr>
          <p:cNvPr id="4" name="Rectangle: Rounded Corners 5">
            <a:extLst>
              <a:ext uri="{FF2B5EF4-FFF2-40B4-BE49-F238E27FC236}">
                <a16:creationId xmlns:a16="http://schemas.microsoft.com/office/drawing/2014/main" id="{F67C6A9E-1B73-B831-4C31-0277C2AC52CD}"/>
              </a:ext>
            </a:extLst>
          </p:cNvPr>
          <p:cNvSpPr/>
          <p:nvPr/>
        </p:nvSpPr>
        <p:spPr bwMode="auto">
          <a:xfrm>
            <a:off x="8343289" y="-4562"/>
            <a:ext cx="1283446" cy="312638"/>
          </a:xfrm>
          <a:prstGeom prst="rect">
            <a:avLst/>
          </a:prstGeom>
          <a:solidFill>
            <a:srgbClr val="D9D9D9"/>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91320" tIns="35982" rIns="91320" bIns="27397" numCol="1" spcCol="0" rtlCol="0" fromWordArt="0" anchor="ctr" anchorCtr="0" forceAA="0" compatLnSpc="1">
            <a:prstTxWarp prst="textNoShape">
              <a:avLst/>
            </a:prstTxWarp>
            <a:noAutofit/>
          </a:bodyPr>
          <a:lstStyle/>
          <a:p>
            <a:pPr algn="ctr" defTabSz="931167" fontAlgn="base">
              <a:spcBef>
                <a:spcPct val="0"/>
              </a:spcBef>
              <a:spcAft>
                <a:spcPct val="0"/>
              </a:spcAft>
              <a:defRPr/>
            </a:pPr>
            <a:r>
              <a:rPr lang="en-US" sz="900" kern="0">
                <a:solidFill>
                  <a:srgbClr val="FFFFFF"/>
                </a:solidFill>
                <a:latin typeface="72 Brand" panose="020B0504030603020204" pitchFamily="34" charset="0"/>
                <a:cs typeface="Segoe UI"/>
              </a:rPr>
              <a:t>Essential Capabilities</a:t>
            </a:r>
            <a:endParaRPr kumimoji="0" lang="en-US" sz="900" b="0" i="0" u="none" strike="noStrike" kern="0" cap="none" spc="0" normalizeH="0" baseline="0" noProof="0">
              <a:ln>
                <a:noFill/>
              </a:ln>
              <a:solidFill>
                <a:srgbClr val="FFFFFF"/>
              </a:solidFill>
              <a:effectLst/>
              <a:uLnTx/>
              <a:uFillTx/>
              <a:latin typeface="72 Brand" panose="020B0504030603020204" pitchFamily="34" charset="0"/>
              <a:cs typeface="Segoe UI" pitchFamily="34" charset="0"/>
            </a:endParaRPr>
          </a:p>
        </p:txBody>
      </p:sp>
      <p:sp>
        <p:nvSpPr>
          <p:cNvPr id="8" name="Rectangle: Rounded Corners 3">
            <a:extLst>
              <a:ext uri="{FF2B5EF4-FFF2-40B4-BE49-F238E27FC236}">
                <a16:creationId xmlns:a16="http://schemas.microsoft.com/office/drawing/2014/main" id="{EF14EEB8-4BEA-B637-6B95-0C297D9C865C}"/>
              </a:ext>
            </a:extLst>
          </p:cNvPr>
          <p:cNvSpPr/>
          <p:nvPr/>
        </p:nvSpPr>
        <p:spPr bwMode="auto">
          <a:xfrm>
            <a:off x="7091352" y="-4561"/>
            <a:ext cx="1251937" cy="312637"/>
          </a:xfrm>
          <a:prstGeom prst="rect">
            <a:avLst/>
          </a:prstGeom>
          <a:solidFill>
            <a:srgbClr val="D9D9D9"/>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91320" tIns="35982" rIns="91320" bIns="27397" numCol="1" spcCol="0" rtlCol="0" fromWordArt="0" anchor="ctr" anchorCtr="0" forceAA="0" compatLnSpc="1">
            <a:prstTxWarp prst="textNoShape">
              <a:avLst/>
            </a:prstTxWarp>
            <a:noAutofit/>
          </a:bodyPr>
          <a:lstStyle/>
          <a:p>
            <a:pPr marL="0" marR="0" lvl="0" indent="0" algn="ctr" defTabSz="931167"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72 Brand" panose="020B0504030603020204" pitchFamily="34" charset="0"/>
              </a:rPr>
              <a:t>Core Capabilities</a:t>
            </a:r>
          </a:p>
        </p:txBody>
      </p:sp>
      <p:sp>
        <p:nvSpPr>
          <p:cNvPr id="9" name="Rectangle: Rounded Corners 5">
            <a:extLst>
              <a:ext uri="{FF2B5EF4-FFF2-40B4-BE49-F238E27FC236}">
                <a16:creationId xmlns:a16="http://schemas.microsoft.com/office/drawing/2014/main" id="{B8777865-0B6B-5E09-C67E-07F5563EE637}"/>
              </a:ext>
            </a:extLst>
          </p:cNvPr>
          <p:cNvSpPr/>
          <p:nvPr/>
        </p:nvSpPr>
        <p:spPr bwMode="auto">
          <a:xfrm>
            <a:off x="10911729" y="-4562"/>
            <a:ext cx="1283446" cy="312638"/>
          </a:xfrm>
          <a:prstGeom prst="rect">
            <a:avLst/>
          </a:prstGeom>
          <a:solidFill>
            <a:srgbClr val="D9D9D9"/>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91320" tIns="35982" rIns="91320" bIns="27397" numCol="1" spcCol="0" rtlCol="0" fromWordArt="0" anchor="ctr" anchorCtr="0" forceAA="0" compatLnSpc="1">
            <a:prstTxWarp prst="textNoShape">
              <a:avLst/>
            </a:prstTxWarp>
            <a:noAutofit/>
          </a:bodyPr>
          <a:lstStyle/>
          <a:p>
            <a:pPr marL="0" marR="0" lvl="0" indent="0" algn="ctr" defTabSz="931167"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72 Brand" panose="020B0504030603020204" pitchFamily="34" charset="0"/>
              </a:rPr>
              <a:t>Extended Solutions</a:t>
            </a:r>
            <a:endParaRPr kumimoji="0" lang="en-US" sz="900" b="0" i="0" u="none" strike="noStrike" kern="0" cap="none" spc="0" normalizeH="0" baseline="0" noProof="0">
              <a:ln>
                <a:noFill/>
              </a:ln>
              <a:solidFill>
                <a:srgbClr val="FFFFFF"/>
              </a:solidFill>
              <a:effectLst/>
              <a:uLnTx/>
              <a:uFillTx/>
              <a:latin typeface="72 Brand" panose="020B0504030603020204" pitchFamily="34" charset="0"/>
              <a:cs typeface="Segoe UI" pitchFamily="34" charset="0"/>
            </a:endParaRPr>
          </a:p>
        </p:txBody>
      </p:sp>
      <p:sp>
        <p:nvSpPr>
          <p:cNvPr id="11" name="Rectangle: Rounded Corners 5">
            <a:extLst>
              <a:ext uri="{FF2B5EF4-FFF2-40B4-BE49-F238E27FC236}">
                <a16:creationId xmlns:a16="http://schemas.microsoft.com/office/drawing/2014/main" id="{3B4542D6-3845-2CFC-EEED-8E2DA4AD250E}"/>
              </a:ext>
            </a:extLst>
          </p:cNvPr>
          <p:cNvSpPr/>
          <p:nvPr/>
        </p:nvSpPr>
        <p:spPr bwMode="auto">
          <a:xfrm>
            <a:off x="9626504" y="-4562"/>
            <a:ext cx="1283446" cy="312638"/>
          </a:xfrm>
          <a:prstGeom prst="rect">
            <a:avLst/>
          </a:prstGeom>
          <a:solidFill>
            <a:srgbClr val="0040B0"/>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91320" tIns="35982" rIns="91320" bIns="27397" numCol="1" spcCol="0" rtlCol="0" fromWordArt="0" anchor="ctr" anchorCtr="0" forceAA="0" compatLnSpc="1">
            <a:prstTxWarp prst="textNoShape">
              <a:avLst/>
            </a:prstTxWarp>
            <a:noAutofit/>
          </a:bodyPr>
          <a:lstStyle/>
          <a:p>
            <a:pPr marL="0" marR="0" lvl="0" indent="0" algn="ctr" defTabSz="931167"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72 Brand" panose="020B0504030603020204" pitchFamily="34" charset="0"/>
              </a:rPr>
              <a:t>Packaged Solutions</a:t>
            </a:r>
            <a:endParaRPr kumimoji="0" lang="en-US" sz="900" b="0" i="0" u="none" strike="noStrike" kern="0" cap="none" spc="0" normalizeH="0" baseline="0" noProof="0">
              <a:ln>
                <a:noFill/>
              </a:ln>
              <a:solidFill>
                <a:srgbClr val="FFFFFF"/>
              </a:solidFill>
              <a:effectLst/>
              <a:uLnTx/>
              <a:uFillTx/>
              <a:latin typeface="72 Brand" panose="020B0504030603020204" pitchFamily="34" charset="0"/>
              <a:cs typeface="Segoe UI" pitchFamily="34" charset="0"/>
            </a:endParaRPr>
          </a:p>
        </p:txBody>
      </p:sp>
      <p:sp>
        <p:nvSpPr>
          <p:cNvPr id="7" name="Rectangle: Rounded Corners 6">
            <a:hlinkClick r:id="rId6"/>
            <a:extLst>
              <a:ext uri="{FF2B5EF4-FFF2-40B4-BE49-F238E27FC236}">
                <a16:creationId xmlns:a16="http://schemas.microsoft.com/office/drawing/2014/main" id="{5ABF2CA0-1836-FF55-962D-5B0D33A13CB4}"/>
              </a:ext>
            </a:extLst>
          </p:cNvPr>
          <p:cNvSpPr/>
          <p:nvPr/>
        </p:nvSpPr>
        <p:spPr bwMode="gray">
          <a:xfrm>
            <a:off x="10301693" y="4037422"/>
            <a:ext cx="1070250" cy="257369"/>
          </a:xfrm>
          <a:prstGeom prst="roundRect">
            <a:avLst>
              <a:gd name="adj" fmla="val 29235"/>
            </a:avLst>
          </a:prstGeom>
          <a:solidFill>
            <a:srgbClr val="0055CE"/>
          </a:solidFill>
          <a:ln w="19050" algn="ctr">
            <a:solidFill>
              <a:srgbClr val="00144A"/>
            </a:solidFill>
            <a:miter lim="800000"/>
            <a:headEnd/>
            <a:tailEnd/>
          </a:ln>
        </p:spPr>
        <p:txBody>
          <a:bodyPr lIns="0" tIns="0" rIns="0" bIns="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R="0" algn="ctr" defTabSz="914400" eaLnBrk="1" fontAlgn="base" latinLnBrk="0" hangingPunct="1">
              <a:lnSpc>
                <a:spcPct val="100000"/>
              </a:lnSpc>
              <a:spcBef>
                <a:spcPct val="50000"/>
              </a:spcBef>
              <a:spcAft>
                <a:spcPct val="0"/>
              </a:spcAft>
              <a:buClr>
                <a:srgbClr val="F0AB00"/>
              </a:buClr>
              <a:buSzPct val="80000"/>
              <a:tabLst/>
            </a:pPr>
            <a:r>
              <a:rPr lang="en-US" sz="1050" kern="0" dirty="0">
                <a:solidFill>
                  <a:schemeClr val="bg1"/>
                </a:solidFill>
                <a:latin typeface="72 Bold" panose="020B0803030000000003" pitchFamily="34" charset="0"/>
                <a:ea typeface="Arial Unicode MS" pitchFamily="34" charset="-128"/>
                <a:cs typeface="72 Bold" panose="020B0803030000000003" pitchFamily="34" charset="0"/>
              </a:rPr>
              <a:t>Visit </a:t>
            </a:r>
            <a:r>
              <a:rPr kumimoji="0" lang="en-US" sz="1050" b="0" i="0" u="none" strike="noStrike" kern="0" cap="none" spc="0" normalizeH="0" baseline="0" noProof="0" dirty="0">
                <a:ln>
                  <a:noFill/>
                </a:ln>
                <a:solidFill>
                  <a:schemeClr val="bg1"/>
                </a:solidFill>
                <a:effectLst/>
                <a:uLnTx/>
                <a:uFillTx/>
                <a:latin typeface="72 Bold" panose="020B0803030000000003" pitchFamily="34" charset="0"/>
                <a:ea typeface="Arial Unicode MS" pitchFamily="34" charset="-128"/>
                <a:cs typeface="72 Bold" panose="020B0803030000000003" pitchFamily="34" charset="0"/>
              </a:rPr>
              <a:t>SAP.com</a:t>
            </a:r>
          </a:p>
        </p:txBody>
      </p:sp>
      <p:pic>
        <p:nvPicPr>
          <p:cNvPr id="5" name="Picture 4" descr="A blue and yellow logo&#10;&#10;Description automatically generated">
            <a:hlinkClick r:id="rId7"/>
            <a:extLst>
              <a:ext uri="{FF2B5EF4-FFF2-40B4-BE49-F238E27FC236}">
                <a16:creationId xmlns:a16="http://schemas.microsoft.com/office/drawing/2014/main" id="{81A348E9-CEF9-0D70-A48B-7CF64C82A5B4}"/>
              </a:ext>
            </a:extLst>
          </p:cNvPr>
          <p:cNvPicPr>
            <a:picLocks noChangeAspect="1"/>
          </p:cNvPicPr>
          <p:nvPr/>
        </p:nvPicPr>
        <p:blipFill>
          <a:blip r:embed="rId8"/>
          <a:stretch>
            <a:fillRect/>
          </a:stretch>
        </p:blipFill>
        <p:spPr>
          <a:xfrm>
            <a:off x="502920" y="6110964"/>
            <a:ext cx="1240536" cy="728472"/>
          </a:xfrm>
          <a:prstGeom prst="rect">
            <a:avLst/>
          </a:prstGeom>
        </p:spPr>
      </p:pic>
      <p:pic>
        <p:nvPicPr>
          <p:cNvPr id="13" name="Picture 12" descr="Green dots on a black background&#10;&#10;Description automatically generated">
            <a:hlinkClick r:id="rId9"/>
            <a:extLst>
              <a:ext uri="{FF2B5EF4-FFF2-40B4-BE49-F238E27FC236}">
                <a16:creationId xmlns:a16="http://schemas.microsoft.com/office/drawing/2014/main" id="{C63B73B2-6514-54D7-6CE6-187AE49305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0722" y="6260915"/>
            <a:ext cx="2410104" cy="479864"/>
          </a:xfrm>
          <a:prstGeom prst="rect">
            <a:avLst/>
          </a:prstGeom>
        </p:spPr>
      </p:pic>
    </p:spTree>
    <p:extLst>
      <p:ext uri="{BB962C8B-B14F-4D97-AF65-F5344CB8AC3E}">
        <p14:creationId xmlns:p14="http://schemas.microsoft.com/office/powerpoint/2010/main" val="5165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B14C-CF94-B519-06E0-727C703FA75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79A486-7972-2F67-02E8-01254A31AE3A}"/>
              </a:ext>
            </a:extLst>
          </p:cNvPr>
          <p:cNvPicPr>
            <a:picLocks noChangeAspect="1"/>
          </p:cNvPicPr>
          <p:nvPr/>
        </p:nvPicPr>
        <p:blipFill>
          <a:blip r:embed="rId3"/>
          <a:stretch>
            <a:fillRect/>
          </a:stretch>
        </p:blipFill>
        <p:spPr>
          <a:xfrm>
            <a:off x="685988" y="1395687"/>
            <a:ext cx="10668925" cy="4777252"/>
          </a:xfrm>
          <a:prstGeom prst="rect">
            <a:avLst/>
          </a:prstGeom>
        </p:spPr>
      </p:pic>
      <p:cxnSp>
        <p:nvCxnSpPr>
          <p:cNvPr id="49" name="Straight Connector 48">
            <a:extLst>
              <a:ext uri="{FF2B5EF4-FFF2-40B4-BE49-F238E27FC236}">
                <a16:creationId xmlns:a16="http://schemas.microsoft.com/office/drawing/2014/main" id="{6AB4867F-5E9E-A9DC-D7B8-B1EFF2529262}"/>
              </a:ext>
            </a:extLst>
          </p:cNvPr>
          <p:cNvCxnSpPr>
            <a:cxnSpLocks/>
          </p:cNvCxnSpPr>
          <p:nvPr/>
        </p:nvCxnSpPr>
        <p:spPr>
          <a:xfrm>
            <a:off x="692679" y="240940"/>
            <a:ext cx="10872343"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pic>
        <p:nvPicPr>
          <p:cNvPr id="14" name="Picture 13" descr="Green dots on a black background&#10;&#10;Description automatically generated">
            <a:extLst>
              <a:ext uri="{FF2B5EF4-FFF2-40B4-BE49-F238E27FC236}">
                <a16:creationId xmlns:a16="http://schemas.microsoft.com/office/drawing/2014/main" id="{6E624202-8350-5313-7908-1D38E3D86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4918" y="6172939"/>
            <a:ext cx="2410104" cy="479864"/>
          </a:xfrm>
          <a:prstGeom prst="rect">
            <a:avLst/>
          </a:prstGeom>
        </p:spPr>
      </p:pic>
      <p:pic>
        <p:nvPicPr>
          <p:cNvPr id="5" name="Picture 4" descr="A city street with a car moving through it&#10;&#10;Description automatically generated with medium confidence">
            <a:extLst>
              <a:ext uri="{FF2B5EF4-FFF2-40B4-BE49-F238E27FC236}">
                <a16:creationId xmlns:a16="http://schemas.microsoft.com/office/drawing/2014/main" id="{D834A9F6-CED2-8603-1179-458AF344A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259" y="447871"/>
            <a:ext cx="4879790" cy="5381430"/>
          </a:xfrm>
          <a:prstGeom prst="rect">
            <a:avLst/>
          </a:prstGeom>
        </p:spPr>
      </p:pic>
      <p:sp>
        <p:nvSpPr>
          <p:cNvPr id="3" name="TextBox 2">
            <a:extLst>
              <a:ext uri="{FF2B5EF4-FFF2-40B4-BE49-F238E27FC236}">
                <a16:creationId xmlns:a16="http://schemas.microsoft.com/office/drawing/2014/main" id="{B89A417E-A546-DD3B-A706-3026694C6563}"/>
              </a:ext>
            </a:extLst>
          </p:cNvPr>
          <p:cNvSpPr txBox="1"/>
          <p:nvPr/>
        </p:nvSpPr>
        <p:spPr>
          <a:xfrm>
            <a:off x="1056831" y="915823"/>
            <a:ext cx="4963619" cy="3785652"/>
          </a:xfrm>
          <a:prstGeom prst="rect">
            <a:avLst/>
          </a:prstGeom>
          <a:noFill/>
        </p:spPr>
        <p:txBody>
          <a:bodyPr wrap="square" rtlCol="0">
            <a:spAutoFit/>
          </a:bodyPr>
          <a:lstStyle/>
          <a:p>
            <a:pPr algn="r" defTabSz="914400">
              <a:defRPr/>
            </a:pPr>
            <a:r>
              <a:rPr lang="en-US" sz="4000" b="1" dirty="0">
                <a:solidFill>
                  <a:schemeClr val="tx1">
                    <a:lumMod val="95000"/>
                    <a:lumOff val="5000"/>
                  </a:schemeClr>
                </a:solidFill>
                <a:latin typeface="Amasis MT Pro" panose="02040504050005020304" pitchFamily="18" charset="0"/>
              </a:rPr>
              <a:t>Grow recurring revenues by monetizing innovative, customer-centric offers</a:t>
            </a:r>
          </a:p>
        </p:txBody>
      </p:sp>
      <p:sp>
        <p:nvSpPr>
          <p:cNvPr id="6" name="TextBox 5">
            <a:extLst>
              <a:ext uri="{FF2B5EF4-FFF2-40B4-BE49-F238E27FC236}">
                <a16:creationId xmlns:a16="http://schemas.microsoft.com/office/drawing/2014/main" id="{DB42D93D-208C-2CAE-8199-9AE5CCC281A0}"/>
              </a:ext>
            </a:extLst>
          </p:cNvPr>
          <p:cNvSpPr txBox="1"/>
          <p:nvPr/>
        </p:nvSpPr>
        <p:spPr>
          <a:xfrm>
            <a:off x="1132613" y="4917573"/>
            <a:ext cx="5209537" cy="707886"/>
          </a:xfrm>
          <a:prstGeom prst="rect">
            <a:avLst/>
          </a:prstGeom>
          <a:noFill/>
        </p:spPr>
        <p:txBody>
          <a:bodyPr wrap="square">
            <a:spAutoFit/>
          </a:bodyPr>
          <a:lstStyle/>
          <a:p>
            <a:r>
              <a:rPr lang="en-US" sz="4000" dirty="0">
                <a:solidFill>
                  <a:schemeClr val="accent5">
                    <a:lumMod val="50000"/>
                  </a:schemeClr>
                </a:solidFill>
                <a:latin typeface="Berlin Sans FB Demi" panose="020E0802020502020306" pitchFamily="34" charset="0"/>
                <a:hlinkClick r:id="rId6"/>
              </a:rPr>
              <a:t>BOOK A DEMO NOW </a:t>
            </a:r>
            <a:endParaRPr lang="en-GH" sz="4000" dirty="0">
              <a:solidFill>
                <a:schemeClr val="accent5">
                  <a:lumMod val="50000"/>
                </a:schemeClr>
              </a:solidFill>
              <a:latin typeface="Berlin Sans FB Demi" panose="020E0802020502020306" pitchFamily="34" charset="0"/>
            </a:endParaRPr>
          </a:p>
        </p:txBody>
      </p:sp>
      <p:pic>
        <p:nvPicPr>
          <p:cNvPr id="7" name="Picture 6" descr="A blue and yellow logo&#10;&#10;Description automatically generated">
            <a:hlinkClick r:id="rId7"/>
            <a:extLst>
              <a:ext uri="{FF2B5EF4-FFF2-40B4-BE49-F238E27FC236}">
                <a16:creationId xmlns:a16="http://schemas.microsoft.com/office/drawing/2014/main" id="{AD0A523E-A398-21F6-E455-9FB055BE58B6}"/>
              </a:ext>
            </a:extLst>
          </p:cNvPr>
          <p:cNvPicPr>
            <a:picLocks noChangeAspect="1"/>
          </p:cNvPicPr>
          <p:nvPr/>
        </p:nvPicPr>
        <p:blipFill>
          <a:blip r:embed="rId8"/>
          <a:stretch>
            <a:fillRect/>
          </a:stretch>
        </p:blipFill>
        <p:spPr>
          <a:xfrm>
            <a:off x="475879" y="6003643"/>
            <a:ext cx="1240536" cy="728472"/>
          </a:xfrm>
          <a:prstGeom prst="rect">
            <a:avLst/>
          </a:prstGeom>
        </p:spPr>
      </p:pic>
    </p:spTree>
    <p:extLst>
      <p:ext uri="{BB962C8B-B14F-4D97-AF65-F5344CB8AC3E}">
        <p14:creationId xmlns:p14="http://schemas.microsoft.com/office/powerpoint/2010/main" val="3496182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B14C-CF94-B519-06E0-727C703FA75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79A486-7972-2F67-02E8-01254A31AE3A}"/>
              </a:ext>
            </a:extLst>
          </p:cNvPr>
          <p:cNvPicPr>
            <a:picLocks noChangeAspect="1"/>
          </p:cNvPicPr>
          <p:nvPr/>
        </p:nvPicPr>
        <p:blipFill>
          <a:blip r:embed="rId3"/>
          <a:stretch>
            <a:fillRect/>
          </a:stretch>
        </p:blipFill>
        <p:spPr>
          <a:xfrm>
            <a:off x="763125" y="1222947"/>
            <a:ext cx="10801896" cy="4769425"/>
          </a:xfrm>
          <a:prstGeom prst="rect">
            <a:avLst/>
          </a:prstGeom>
        </p:spPr>
      </p:pic>
      <p:cxnSp>
        <p:nvCxnSpPr>
          <p:cNvPr id="49" name="Straight Connector 48">
            <a:extLst>
              <a:ext uri="{FF2B5EF4-FFF2-40B4-BE49-F238E27FC236}">
                <a16:creationId xmlns:a16="http://schemas.microsoft.com/office/drawing/2014/main" id="{6AB4867F-5E9E-A9DC-D7B8-B1EFF2529262}"/>
              </a:ext>
            </a:extLst>
          </p:cNvPr>
          <p:cNvCxnSpPr>
            <a:cxnSpLocks/>
          </p:cNvCxnSpPr>
          <p:nvPr/>
        </p:nvCxnSpPr>
        <p:spPr>
          <a:xfrm>
            <a:off x="763125" y="296924"/>
            <a:ext cx="10872343"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6726B66-D338-1125-39A1-5BB2F932724D}"/>
              </a:ext>
            </a:extLst>
          </p:cNvPr>
          <p:cNvPicPr>
            <a:picLocks noChangeAspect="1"/>
          </p:cNvPicPr>
          <p:nvPr/>
        </p:nvPicPr>
        <p:blipFill>
          <a:blip r:embed="rId4"/>
          <a:stretch>
            <a:fillRect/>
          </a:stretch>
        </p:blipFill>
        <p:spPr>
          <a:xfrm>
            <a:off x="763125" y="420735"/>
            <a:ext cx="10872342" cy="2231953"/>
          </a:xfrm>
          <a:prstGeom prst="rect">
            <a:avLst/>
          </a:prstGeom>
        </p:spPr>
      </p:pic>
      <p:pic>
        <p:nvPicPr>
          <p:cNvPr id="5" name="Picture 4" descr="A city skyline with lights&#10;&#10;Description automatically generated with medium confidence">
            <a:extLst>
              <a:ext uri="{FF2B5EF4-FFF2-40B4-BE49-F238E27FC236}">
                <a16:creationId xmlns:a16="http://schemas.microsoft.com/office/drawing/2014/main" id="{EE5AF0D8-6D26-D6D1-A4E6-FFE0E1A27802}"/>
              </a:ext>
            </a:extLst>
          </p:cNvPr>
          <p:cNvPicPr>
            <a:picLocks noChangeAspect="1"/>
          </p:cNvPicPr>
          <p:nvPr/>
        </p:nvPicPr>
        <p:blipFill>
          <a:blip r:embed="rId5"/>
          <a:stretch>
            <a:fillRect/>
          </a:stretch>
        </p:blipFill>
        <p:spPr>
          <a:xfrm>
            <a:off x="847100" y="3813311"/>
            <a:ext cx="10872344" cy="1670843"/>
          </a:xfrm>
          <a:prstGeom prst="rect">
            <a:avLst/>
          </a:prstGeom>
        </p:spPr>
      </p:pic>
      <p:pic>
        <p:nvPicPr>
          <p:cNvPr id="6" name="Picture 5" descr="A blue and yellow logo&#10;&#10;Description automatically generated">
            <a:hlinkClick r:id="rId6"/>
            <a:extLst>
              <a:ext uri="{FF2B5EF4-FFF2-40B4-BE49-F238E27FC236}">
                <a16:creationId xmlns:a16="http://schemas.microsoft.com/office/drawing/2014/main" id="{7B0F533F-E44B-5E9B-E9AC-A12A6DD7FC7A}"/>
              </a:ext>
            </a:extLst>
          </p:cNvPr>
          <p:cNvPicPr>
            <a:picLocks noChangeAspect="1"/>
          </p:cNvPicPr>
          <p:nvPr/>
        </p:nvPicPr>
        <p:blipFill>
          <a:blip r:embed="rId7"/>
          <a:stretch>
            <a:fillRect/>
          </a:stretch>
        </p:blipFill>
        <p:spPr>
          <a:xfrm>
            <a:off x="4548590" y="5642779"/>
            <a:ext cx="1240536" cy="728472"/>
          </a:xfrm>
          <a:prstGeom prst="rect">
            <a:avLst/>
          </a:prstGeom>
        </p:spPr>
      </p:pic>
      <p:pic>
        <p:nvPicPr>
          <p:cNvPr id="7" name="Picture 6" descr="Green dots on a black background&#10;&#10;Description automatically generated">
            <a:hlinkClick r:id="rId8"/>
            <a:extLst>
              <a:ext uri="{FF2B5EF4-FFF2-40B4-BE49-F238E27FC236}">
                <a16:creationId xmlns:a16="http://schemas.microsoft.com/office/drawing/2014/main" id="{0D7FE19E-F90B-4C79-D6D9-F4A702DBFF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7587" y="5724448"/>
            <a:ext cx="2410104" cy="479864"/>
          </a:xfrm>
          <a:prstGeom prst="rect">
            <a:avLst/>
          </a:prstGeom>
        </p:spPr>
      </p:pic>
      <p:pic>
        <p:nvPicPr>
          <p:cNvPr id="11" name="Picture 10" descr="A blue circle with a white letter f in it&#10;&#10;Description automatically generated">
            <a:hlinkClick r:id="rId10"/>
            <a:extLst>
              <a:ext uri="{FF2B5EF4-FFF2-40B4-BE49-F238E27FC236}">
                <a16:creationId xmlns:a16="http://schemas.microsoft.com/office/drawing/2014/main" id="{FB9DB7A8-3472-D803-BB45-108A74FD09EF}"/>
              </a:ext>
            </a:extLst>
          </p:cNvPr>
          <p:cNvPicPr>
            <a:picLocks noChangeAspect="1"/>
          </p:cNvPicPr>
          <p:nvPr/>
        </p:nvPicPr>
        <p:blipFill>
          <a:blip r:embed="rId11"/>
          <a:stretch>
            <a:fillRect/>
          </a:stretch>
        </p:blipFill>
        <p:spPr>
          <a:xfrm>
            <a:off x="6662677" y="2775903"/>
            <a:ext cx="952500" cy="952500"/>
          </a:xfrm>
          <a:prstGeom prst="rect">
            <a:avLst/>
          </a:prstGeom>
        </p:spPr>
      </p:pic>
      <p:pic>
        <p:nvPicPr>
          <p:cNvPr id="13" name="Picture 12" descr="A red and white play button&#10;&#10;Description automatically generated">
            <a:hlinkClick r:id="rId12"/>
            <a:extLst>
              <a:ext uri="{FF2B5EF4-FFF2-40B4-BE49-F238E27FC236}">
                <a16:creationId xmlns:a16="http://schemas.microsoft.com/office/drawing/2014/main" id="{11380DFE-DDB8-DDA3-F690-600E762A5709}"/>
              </a:ext>
            </a:extLst>
          </p:cNvPr>
          <p:cNvPicPr>
            <a:picLocks noChangeAspect="1"/>
          </p:cNvPicPr>
          <p:nvPr/>
        </p:nvPicPr>
        <p:blipFill>
          <a:blip r:embed="rId13"/>
          <a:stretch>
            <a:fillRect/>
          </a:stretch>
        </p:blipFill>
        <p:spPr>
          <a:xfrm>
            <a:off x="5475005" y="2775903"/>
            <a:ext cx="952500" cy="952500"/>
          </a:xfrm>
          <a:prstGeom prst="rect">
            <a:avLst/>
          </a:prstGeom>
        </p:spPr>
      </p:pic>
      <p:pic>
        <p:nvPicPr>
          <p:cNvPr id="15" name="Picture 14" descr="A blue circle with white letters on it&#10;&#10;Description automatically generated">
            <a:hlinkClick r:id="rId14"/>
            <a:extLst>
              <a:ext uri="{FF2B5EF4-FFF2-40B4-BE49-F238E27FC236}">
                <a16:creationId xmlns:a16="http://schemas.microsoft.com/office/drawing/2014/main" id="{97EA3E60-1475-D58B-F203-DC2871B80DF1}"/>
              </a:ext>
            </a:extLst>
          </p:cNvPr>
          <p:cNvPicPr>
            <a:picLocks noChangeAspect="1"/>
          </p:cNvPicPr>
          <p:nvPr/>
        </p:nvPicPr>
        <p:blipFill>
          <a:blip r:embed="rId15"/>
          <a:stretch>
            <a:fillRect/>
          </a:stretch>
        </p:blipFill>
        <p:spPr>
          <a:xfrm>
            <a:off x="4287333" y="2775903"/>
            <a:ext cx="952500" cy="952500"/>
          </a:xfrm>
          <a:prstGeom prst="rect">
            <a:avLst/>
          </a:prstGeom>
        </p:spPr>
      </p:pic>
      <p:pic>
        <p:nvPicPr>
          <p:cNvPr id="17" name="Picture 16" descr="A logo of a camera&#10;&#10;Description automatically generated">
            <a:hlinkClick r:id="rId16"/>
            <a:extLst>
              <a:ext uri="{FF2B5EF4-FFF2-40B4-BE49-F238E27FC236}">
                <a16:creationId xmlns:a16="http://schemas.microsoft.com/office/drawing/2014/main" id="{67B3A8AE-ADAE-335D-A43E-14C6803A6203}"/>
              </a:ext>
            </a:extLst>
          </p:cNvPr>
          <p:cNvPicPr>
            <a:picLocks noChangeAspect="1"/>
          </p:cNvPicPr>
          <p:nvPr/>
        </p:nvPicPr>
        <p:blipFill>
          <a:blip r:embed="rId17"/>
          <a:stretch>
            <a:fillRect/>
          </a:stretch>
        </p:blipFill>
        <p:spPr>
          <a:xfrm>
            <a:off x="7851645" y="2775903"/>
            <a:ext cx="952500" cy="952500"/>
          </a:xfrm>
          <a:prstGeom prst="rect">
            <a:avLst/>
          </a:prstGeom>
        </p:spPr>
      </p:pic>
      <p:pic>
        <p:nvPicPr>
          <p:cNvPr id="19" name="Picture 18" descr="A blue circle with a white bird in it&#10;&#10;Description automatically generated">
            <a:hlinkClick r:id="rId18"/>
            <a:extLst>
              <a:ext uri="{FF2B5EF4-FFF2-40B4-BE49-F238E27FC236}">
                <a16:creationId xmlns:a16="http://schemas.microsoft.com/office/drawing/2014/main" id="{1F66F88E-EF9D-8362-BC60-C5CF7CA530FC}"/>
              </a:ext>
            </a:extLst>
          </p:cNvPr>
          <p:cNvPicPr>
            <a:picLocks noChangeAspect="1"/>
          </p:cNvPicPr>
          <p:nvPr/>
        </p:nvPicPr>
        <p:blipFill>
          <a:blip r:embed="rId19"/>
          <a:stretch>
            <a:fillRect/>
          </a:stretch>
        </p:blipFill>
        <p:spPr>
          <a:xfrm>
            <a:off x="9110937" y="2759631"/>
            <a:ext cx="952500" cy="952500"/>
          </a:xfrm>
          <a:prstGeom prst="rect">
            <a:avLst/>
          </a:prstGeom>
        </p:spPr>
      </p:pic>
      <p:sp>
        <p:nvSpPr>
          <p:cNvPr id="21" name="TextBox 20">
            <a:extLst>
              <a:ext uri="{FF2B5EF4-FFF2-40B4-BE49-F238E27FC236}">
                <a16:creationId xmlns:a16="http://schemas.microsoft.com/office/drawing/2014/main" id="{5F88D8A4-B5F5-4803-E94F-119BACC1AB95}"/>
              </a:ext>
            </a:extLst>
          </p:cNvPr>
          <p:cNvSpPr txBox="1"/>
          <p:nvPr/>
        </p:nvSpPr>
        <p:spPr>
          <a:xfrm>
            <a:off x="2418414" y="3043529"/>
            <a:ext cx="1750685" cy="461665"/>
          </a:xfrm>
          <a:prstGeom prst="rect">
            <a:avLst/>
          </a:prstGeom>
          <a:noFill/>
        </p:spPr>
        <p:txBody>
          <a:bodyPr wrap="square">
            <a:spAutoFit/>
          </a:bodyPr>
          <a:lstStyle/>
          <a:p>
            <a:r>
              <a:rPr lang="en-US" sz="2400" b="1" dirty="0">
                <a:latin typeface="Amasis MT Pro" panose="02040504050005020304" pitchFamily="18" charset="0"/>
              </a:rPr>
              <a:t>Follow us</a:t>
            </a:r>
            <a:endParaRPr lang="en-GH" sz="2400" b="1" dirty="0">
              <a:latin typeface="Amasis MT Pro" panose="02040504050005020304" pitchFamily="18" charset="0"/>
            </a:endParaRPr>
          </a:p>
        </p:txBody>
      </p:sp>
    </p:spTree>
    <p:extLst>
      <p:ext uri="{BB962C8B-B14F-4D97-AF65-F5344CB8AC3E}">
        <p14:creationId xmlns:p14="http://schemas.microsoft.com/office/powerpoint/2010/main" val="3555309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3">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TemplafyTemplateConfiguration><![CDATA[{"elementsMetadata":[{"type":"shape","id":"5978c3c6-41d9-401b-9243-41b9858a6377","elementConfiguration":{"binding":"{{ DataSources.Classification[Form.Classification.Name].Display}}","type":"text","disableUpdates":false}},{"type":"shape","id":"e9a7d43b-40ac-4b14-a7ab-c669f45bec22","elementConfiguration":{"inheritDimensions":"{{InheritDimensions.InheritNone}}","width":"","height":"1 cm","image":"{{Form.SAPLogo.SubbrandBlue}}","visibility":"","type":"image","disableUpdates":false}},{"type":"shape","id":"266cd952-08eb-495d-8c16-a642f31609a7","elementConfiguration":{"binding":"{{Form.Classification.Display}}","visibility":"","type":"text","disableUpdates":false}},{"type":"shape","id":"a131463a-50bc-4636-90f0-03fb459c8a8b","elementConfiguration":{"binding":"{{Form.Classification.Display}}","visibility":"","type":"text","disableUpdates":false}},{"type":"shape","id":"17373edc-d8c0-43d3-a905-32fb310a2505","elementConfiguration":{"inheritDimensions":"{{InheritDimensions.InheritNone}}","width":"","height":"1 cm","image":"{{Form.SAPLogo.SubbrandBlack}}","visibility":"","type":"image","disableUpdates":false}},{"type":"shape","id":"b89841f7-fa8d-42ed-acf0-2a29891898e6","elementConfiguration":{"inheritDimensions":"{{InheritDimensions.InheritNone}}","width":"","height":"1 cm","image":"{{Form.SAPLogo.SubbrandWhite}}","visibility":"","type":"image","disableUpdates":false}},{"type":"shape","id":"a09567ad-0ce3-4041-9b28-2c88d59afa6e","elementConfiguration":{"binding":"{{Form.Classification.Display}}","visibility":"","type":"text","disableUpdates":false}},{"type":"shape","id":"a0ec8c97-ae7b-4111-b144-ffe92ceedad1","elementConfiguration":{"inheritDimensions":"{{InheritDimensions.InheritNone}}","width":"","height":"1 cm","image":"{{Form.SAPLogo.SubbrandBlue}}","visibility":"","type":"image","disableUpdates":false}},{"type":"shape","id":"70279d9e-59e0-4bdc-900d-3e62c3f44a22","elementConfiguration":{"binding":"{{Form.Classification.Display}}","visibility":"","type":"text","disableUpdates":false}},{"type":"shape","id":"b72faba6-9194-4a40-847e-b8db27c8ad1b","elementConfiguration":{"inheritDimensions":"{{InheritDimensions.InheritNone}}","width":"","height":"1 cm","image":"{{Form.SAPLogo.SubbrandBlue}}","visibility":"","type":"image","disableUpdates":false}},{"type":"shape","id":"46c20b67-8ebb-40cd-890e-d2458342edcd","elementConfiguration":{"binding":"{{Form.Classification.Display}}","visibility":"","type":"text","disableUpdates":false}},{"type":"shape","id":"e1ed5fa3-5073-4b4b-b602-3ef66a1297f4","elementConfiguration":{"inheritDimensions":"{{InheritDimensions.InheritNone}}","width":"","height":"1 cm","image":"{{Form.SAPLogo.SubbrandBlue}}","visibility":"","type":"image","disableUpdates":false}},{"type":"shape","id":"7e6a5b41-a04f-48e4-8528-8436f5d6969e","elementConfiguration":{"binding":"{{Form.Classification.Display}}","visibility":"","type":"text","disableUpdates":false}},{"type":"shape","id":"b9df93a4-2735-4bdb-bed4-2e85f4a9bedc","elementConfiguration":{"inheritDimensions":"{{InheritDimensions.InheritNone}}","width":"","height":"1 cm","image":"{{Form.SAPLogo.SubbrandWhite}}","visibility":"","type":"image","disableUpdates":false}},{"type":"shape","id":"b344b085-013e-4649-8f58-6408b323736e","elementConfiguration":{"binding":"{{Form.Classification.Display}}","visibility":"","type":"text","disableUpdates":false}},{"type":"shape","id":"36a29638-997e-4b59-8ce2-45331baab9d9","elementConfiguration":{"binding":"{{DataSources.PPTCopyRight[\"Slide 5 copyright\"].CopyrightMessage}}","visibility":"","type":"text","disableUpdates":false}},{"type":"shape","id":"c353f277-9fa4-4bbf-afb7-14c88df4d168","elementConfiguration":{"inheritDimensions":"{{InheritDimensions.InheritNone}}","width":"","height":"1 cm","image":"{{Form.SAPLogo.SubbrandBlack}}","visibility":"","type":"image","disableUpdates":false}},{"type":"shape","id":"86a1b695-2928-46ec-ac20-ae8a16e2b38a","elementConfiguration":{"binding":"{{Form.Classification.Display}}","visibility":"","type":"text","disableUpdates":false}},{"type":"shape","id":"fa6cdb74-7558-4e41-a2af-439d05377583","elementConfiguration":{"inheritDimensions":"{{InheritDimensions.InheritNone}}","width":"","height":"1 cm","image":"{{Form.SAPLogo.SubbrandWhite}}","visibility":"","type":"image","disableUpdates":false}},{"type":"shape","id":"4c168d14-f405-440d-a9b8-5580d1b0c151","elementConfiguration":{"binding":"{{Form.Classification.Display}}","visibility":"","type":"text","disableUpdates":false}},{"type":"shape","id":"d712d176-6349-4012-b81f-ba6599da364f","elementConfiguration":{"inheritDimensions":"{{InheritDimensions.InheritNone}}","width":"","height":"1 cm","image":"{{Form.SAPLogo.SubbrandBlack}}","visibility":"","type":"image","disableUpdates":false}},{"type":"shape","id":"76a0f75b-9d22-40e7-8fb5-9f6246703aab","elementConfiguration":{"binding":"{{Form.Classification.Display}}","visibility":"","type":"text","disableUpdates":false}},{"type":"shape","id":"40552675-4e71-4d92-a327-25fa43b8ae1d","elementConfiguration":{"inheritDimensions":"{{InheritDimensions.InheritNone}}","width":"","height":"1 cm","image":"{{Form.SAPLogo.SubbrandWhite}}","visibility":"","type":"image","disableUpdates":false}},{"type":"shape","id":"c2bb04d3-3484-457d-9f44-bf11b60f4d13","elementConfiguration":{"binding":"{{Form.Classification.Display}}","visibility":"","type":"text","disableUpdates":false}},{"type":"shape","id":"434749b3-4691-4e88-af03-fa6d0b73335f","elementConfiguration":{"inheritDimensions":"{{InheritDimensions.InheritNone}}","width":"","height":"1 cm","image":"{{Form.SAPLogo.SubbrandWhite}}","visibility":"","type":"image","disableUpdates":false}},{"type":"shape","id":"8c477178-f6f3-4967-bf7e-7abf1841fabf","elementConfiguration":{"binding":"{{Form.Classification.Display}}","visibility":"","type":"text","disableUpdates":false}}],"transformationConfigurations":[],"templateName":"Blank - PowerPoint_20231019-2","templateDescription":"","enableDocumentContentUpdater":true,"version":"2.0"}]]></TemplafyTemplate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69ACC24B4E01254F98CEBCB03E5C4228" ma:contentTypeVersion="10" ma:contentTypeDescription="Create a new document." ma:contentTypeScope="" ma:versionID="2a120e6f51959917e460dd868ee4b101">
  <xsd:schema xmlns:xsd="http://www.w3.org/2001/XMLSchema" xmlns:xs="http://www.w3.org/2001/XMLSchema" xmlns:p="http://schemas.microsoft.com/office/2006/metadata/properties" xmlns:ns2="7576cfc4-a0e6-4c9c-a10a-887e614db017" xmlns:ns3="31e7f60b-f6dc-4c16-826e-ecdeb2b82ddd" targetNamespace="http://schemas.microsoft.com/office/2006/metadata/properties" ma:root="true" ma:fieldsID="94483f9f8d09e091b093efa17c5a31b1" ns2:_="" ns3:_="">
    <xsd:import namespace="7576cfc4-a0e6-4c9c-a10a-887e614db017"/>
    <xsd:import namespace="31e7f60b-f6dc-4c16-826e-ecdeb2b82d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76cfc4-a0e6-4c9c-a10a-887e614db0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e7f60b-f6dc-4c16-826e-ecdeb2b82dd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SharedWithUsers xmlns="31e7f60b-f6dc-4c16-826e-ecdeb2b82ddd">
      <UserInfo>
        <DisplayName>Shamgar, Ido</DisplayName>
        <AccountId>92</AccountId>
        <AccountType/>
      </UserInfo>
      <UserInfo>
        <DisplayName>Howells, Richard</DisplayName>
        <AccountId>38</AccountId>
        <AccountType/>
      </UserInfo>
      <UserInfo>
        <DisplayName>To, Xuan-Yen</DisplayName>
        <AccountId>384</AccountId>
        <AccountType/>
      </UserInfo>
      <UserInfo>
        <DisplayName>Davis, Mindy</DisplayName>
        <AccountId>14</AccountId>
        <AccountType/>
      </UserInfo>
      <UserInfo>
        <DisplayName>Merlo, Robert</DisplayName>
        <AccountId>36</AccountId>
        <AccountType/>
      </UserInfo>
      <UserInfo>
        <DisplayName>Yu, Randall Rey</DisplayName>
        <AccountId>358</AccountId>
        <AccountType/>
      </UserInfo>
      <UserInfo>
        <DisplayName>Esa, Arif</DisplayName>
        <AccountId>111</AccountId>
        <AccountType/>
      </UserInfo>
    </SharedWithUsers>
  </documentManagement>
</p:properties>
</file>

<file path=customXml/item6.xml><?xml version="1.0" encoding="utf-8"?>
<TemplafySlideTemplateConfiguration><![CDATA[{"slideVersion":2,"isValidatorEnabled":false,"isLocked":false,"elementsMetadata":[],"slideId":"638315636850056675","enableDocumentContentUpdater":false,"version":"2.0"}]]></TemplafySlideTemplateConfiguration>
</file>

<file path=customXml/item7.xml><?xml version="1.0" encoding="utf-8"?>
<TemplafyFormConfiguration><![CDATA[{"formFields":[{"distinct":false,"hideIfNoUserInteractionRequired":false,"required":false,"defaultValue":" SAP Corporate","autoSelectFirstOption":false,"shareValue":false,"type":"dropDown","dataSourceName":"PPTSubBrandLogos2023","dataSourceFieldName":"Name","name":"SAPLogo","label":"Select Template"},{"distinct":false,"hideIfNoUserInteractionRequired":false,"required":false,"defaultValue":"INTERNAL - SAP Only","autoSelectFirstOption":false,"shareValue":false,"type":"dropDown","dataSourceName":"Classification","dataSourceFieldName":"Name","name":"Classification","label":"Select Classification"}],"formDataEntries":[{"name":"SAPLogo","value":"pxB0tb4qiCEYCgGk2fAV86fXsKRk9ZMKiRC3VaLJ5C8="},{"name":"Classification","value":"bNSU3Pw4Gyc4shCtJaykrx0wvtlxo5J8zr5MhVcSZRA="}]}]]></TemplafyFormConfiguration>
</file>

<file path=customXml/itemProps1.xml><?xml version="1.0" encoding="utf-8"?>
<ds:datastoreItem xmlns:ds="http://schemas.openxmlformats.org/officeDocument/2006/customXml" ds:itemID="{F1D6222C-A161-41F0-BF46-6219EA50AC93}">
  <ds:schemaRefs/>
</ds:datastoreItem>
</file>

<file path=customXml/itemProps2.xml><?xml version="1.0" encoding="utf-8"?>
<ds:datastoreItem xmlns:ds="http://schemas.openxmlformats.org/officeDocument/2006/customXml" ds:itemID="{626BBCBB-1894-4E66-BA48-9E91CE3ACBA0}">
  <ds:schemaRefs/>
</ds:datastoreItem>
</file>

<file path=customXml/itemProps3.xml><?xml version="1.0" encoding="utf-8"?>
<ds:datastoreItem xmlns:ds="http://schemas.openxmlformats.org/officeDocument/2006/customXml" ds:itemID="{C276308C-201A-4187-A6CC-BD5B3DCF9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76cfc4-a0e6-4c9c-a10a-887e614db017"/>
    <ds:schemaRef ds:uri="31e7f60b-f6dc-4c16-826e-ecdeb2b82d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5.xml><?xml version="1.0" encoding="utf-8"?>
<ds:datastoreItem xmlns:ds="http://schemas.openxmlformats.org/officeDocument/2006/customXml" ds:itemID="{C1422F45-04DB-421D-8796-270006657806}">
  <ds:schemaRefs>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purl.org/dc/elements/1.1/"/>
    <ds:schemaRef ds:uri="7576cfc4-a0e6-4c9c-a10a-887e614db017"/>
    <ds:schemaRef ds:uri="http://www.w3.org/XML/1998/namespace"/>
    <ds:schemaRef ds:uri="31e7f60b-f6dc-4c16-826e-ecdeb2b82ddd"/>
    <ds:schemaRef ds:uri="http://schemas.microsoft.com/office/infopath/2007/PartnerControls"/>
    <ds:schemaRef ds:uri="http://purl.org/dc/terms/"/>
  </ds:schemaRefs>
</ds:datastoreItem>
</file>

<file path=customXml/itemProps6.xml><?xml version="1.0" encoding="utf-8"?>
<ds:datastoreItem xmlns:ds="http://schemas.openxmlformats.org/officeDocument/2006/customXml" ds:itemID="{84E98B9D-04A1-4679-99F3-72E08857EF30}">
  <ds:schemaRefs/>
</ds:datastoreItem>
</file>

<file path=customXml/itemProps7.xml><?xml version="1.0" encoding="utf-8"?>
<ds:datastoreItem xmlns:ds="http://schemas.openxmlformats.org/officeDocument/2006/customXml" ds:itemID="{CC49FFC8-2FF3-4057-96F0-3BCD1A4F0351}">
  <ds:schemaRefs/>
</ds:datastoreItem>
</file>

<file path=docMetadata/LabelInfo.xml><?xml version="1.0" encoding="utf-8"?>
<clbl:labelList xmlns:clbl="http://schemas.microsoft.com/office/2020/mipLabelMetadata">
  <clbl:label id="{42f7676c-f455-423c-82f6-dc2d99791af7}" enabled="0" method="" siteId="{42f7676c-f455-423c-82f6-dc2d99791af7}" removed="1"/>
</clbl:labelList>
</file>

<file path=docProps/app.xml><?xml version="1.0" encoding="utf-8"?>
<Properties xmlns="http://schemas.openxmlformats.org/officeDocument/2006/extended-properties" xmlns:vt="http://schemas.openxmlformats.org/officeDocument/2006/docPropsVTypes">
  <Template/>
  <TotalTime>5543</TotalTime>
  <Words>1059</Words>
  <Application>Microsoft Office PowerPoint</Application>
  <PresentationFormat>Custom</PresentationFormat>
  <Paragraphs>112</Paragraphs>
  <Slides>6</Slides>
  <Notes>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vt:i4>
      </vt:variant>
    </vt:vector>
  </HeadingPairs>
  <TitlesOfParts>
    <vt:vector size="24" baseType="lpstr">
      <vt:lpstr>72 Brand Light</vt:lpstr>
      <vt:lpstr>72</vt:lpstr>
      <vt:lpstr>Arial Unicode MS</vt:lpstr>
      <vt:lpstr>Roboto</vt:lpstr>
      <vt:lpstr>Wingdings</vt:lpstr>
      <vt:lpstr>Symbol</vt:lpstr>
      <vt:lpstr>72 Brand Medium</vt:lpstr>
      <vt:lpstr>Segoe UI</vt:lpstr>
      <vt:lpstr>Calibri</vt:lpstr>
      <vt:lpstr>72 Bold</vt:lpstr>
      <vt:lpstr>Arial</vt:lpstr>
      <vt:lpstr>Wingdings</vt:lpstr>
      <vt:lpstr>Times New Roman</vt:lpstr>
      <vt:lpstr>Berlin Sans FB Demi</vt:lpstr>
      <vt:lpstr>72 Brand</vt:lpstr>
      <vt:lpstr>Courier New</vt:lpstr>
      <vt:lpstr>Amasis MT Pro</vt:lpstr>
      <vt:lpstr>SAP Template 2023</vt:lpstr>
      <vt:lpstr>Office of the CFO​ RISE Packages</vt:lpstr>
      <vt:lpstr>Billing and Revenue Innovation Package</vt:lpstr>
      <vt:lpstr>Billing and Revenue Innovation Management Package Accelerate monetization of innovative business models</vt:lpstr>
      <vt:lpstr>Billing and Revenue Innovation Management Package Accelerate monetization of innovative business models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cp:keywords>2023/16:9/white</cp:keywords>
  <dc:description/>
  <cp:lastModifiedBy>TAIWO TIJANI</cp:lastModifiedBy>
  <cp:revision>4</cp:revision>
  <dcterms:created xsi:type="dcterms:W3CDTF">2024-01-08T10:49:32Z</dcterms:created>
  <dcterms:modified xsi:type="dcterms:W3CDTF">2024-10-13T19:28:32Z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y fmtid="{D5CDD505-2E9C-101B-9397-08002B2CF9AE}" pid="8" name="ContentTypeId">
    <vt:lpwstr>0x01010069ACC24B4E01254F98CEBCB03E5C4228</vt:lpwstr>
  </property>
  <property fmtid="{D5CDD505-2E9C-101B-9397-08002B2CF9AE}" pid="9" name="TemplafyTimeStamp">
    <vt:lpwstr>2023-11-20T09:37:25</vt:lpwstr>
  </property>
  <property fmtid="{D5CDD505-2E9C-101B-9397-08002B2CF9AE}" pid="10" name="TemplafyTenantId">
    <vt:lpwstr>sap</vt:lpwstr>
  </property>
  <property fmtid="{D5CDD505-2E9C-101B-9397-08002B2CF9AE}" pid="11" name="TemplafyTemplateId">
    <vt:lpwstr>781802967216422970</vt:lpwstr>
  </property>
  <property fmtid="{D5CDD505-2E9C-101B-9397-08002B2CF9AE}" pid="12" name="TemplafyUserProfileId">
    <vt:lpwstr>637723065103160389</vt:lpwstr>
  </property>
  <property fmtid="{D5CDD505-2E9C-101B-9397-08002B2CF9AE}" pid="13" name="TemplafyLanguageCode">
    <vt:lpwstr>en-US</vt:lpwstr>
  </property>
  <property fmtid="{D5CDD505-2E9C-101B-9397-08002B2CF9AE}" pid="14" name="TemplafyFromBlank">
    <vt:bool>true</vt:bool>
  </property>
</Properties>
</file>